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22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861863F-D05C-3167-101D-00021926B02B}"/>
              </a:ext>
            </a:extLst>
          </p:cNvPr>
          <p:cNvSpPr txBox="1"/>
          <p:nvPr/>
        </p:nvSpPr>
        <p:spPr>
          <a:xfrm>
            <a:off x="1183342" y="894610"/>
            <a:ext cx="7539316" cy="6141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トイレをご利用のお客様へ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EF7A5D-DD3E-CD30-3C5A-7442653350AF}"/>
              </a:ext>
            </a:extLst>
          </p:cNvPr>
          <p:cNvSpPr txBox="1"/>
          <p:nvPr/>
        </p:nvSpPr>
        <p:spPr>
          <a:xfrm>
            <a:off x="1183342" y="1812991"/>
            <a:ext cx="7539316" cy="18279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10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分以上ご利用は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お断りします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B81DF13-BD59-2200-2D20-8D48FD40C276}"/>
              </a:ext>
            </a:extLst>
          </p:cNvPr>
          <p:cNvSpPr txBox="1"/>
          <p:nvPr/>
        </p:nvSpPr>
        <p:spPr>
          <a:xfrm>
            <a:off x="1167348" y="3889531"/>
            <a:ext cx="75713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  <a:solidFill>
                  <a:sysClr val="windowText" lastClr="000000"/>
                </a:solidFill>
              </a:rPr>
              <a:t>状況によりお声掛けやドアロックを</a:t>
            </a:r>
          </a:p>
          <a:p>
            <a:pPr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  <a:solidFill>
                  <a:sysClr val="windowText" lastClr="000000"/>
                </a:solidFill>
              </a:rPr>
              <a:t>解除する場合がございます</a:t>
            </a:r>
          </a:p>
          <a:p>
            <a:pPr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  <a:solidFill>
                  <a:sysClr val="windowText" lastClr="000000"/>
                </a:solidFill>
              </a:rPr>
              <a:t>またトイレ内での喫煙・メイク等も</a:t>
            </a:r>
          </a:p>
          <a:p>
            <a:pPr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  <a:solidFill>
                  <a:sysClr val="windowText" lastClr="000000"/>
                </a:solidFill>
              </a:rPr>
              <a:t>固くお断りします</a:t>
            </a:r>
            <a:endParaRPr lang="en-US" altLang="ja-JP" sz="36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D50751D-D7C6-0381-7B68-33F12A75048F}"/>
              </a:ext>
            </a:extLst>
          </p:cNvPr>
          <p:cNvGrpSpPr/>
          <p:nvPr/>
        </p:nvGrpSpPr>
        <p:grpSpPr>
          <a:xfrm>
            <a:off x="530646" y="440676"/>
            <a:ext cx="8844708" cy="6062170"/>
            <a:chOff x="1167348" y="894610"/>
            <a:chExt cx="7571304" cy="5176072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3183AC49-9688-8290-232C-37869C51C711}"/>
                </a:ext>
              </a:extLst>
            </p:cNvPr>
            <p:cNvSpPr txBox="1"/>
            <p:nvPr/>
          </p:nvSpPr>
          <p:spPr>
            <a:xfrm>
              <a:off x="1183342" y="894610"/>
              <a:ext cx="7539316" cy="6141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u="sng" dirty="0">
                  <a:ln w="28575">
                    <a:noFill/>
                  </a:ln>
                  <a:solidFill>
                    <a:srgbClr val="002060"/>
                  </a:solidFill>
                </a:rPr>
                <a:t>トイレをご利用のお客様へ</a:t>
              </a:r>
              <a:endParaRPr lang="en-US" altLang="ja-JP" sz="5400" u="sng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87C3CC9-0655-E89D-31C2-784CEDEA01FF}"/>
                </a:ext>
              </a:extLst>
            </p:cNvPr>
            <p:cNvSpPr txBox="1"/>
            <p:nvPr/>
          </p:nvSpPr>
          <p:spPr>
            <a:xfrm>
              <a:off x="1183342" y="1812991"/>
              <a:ext cx="7539316" cy="182799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10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分以上ご利用は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お断りします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A17E6E3-FC02-FEFA-8F89-9CB26E1856BA}"/>
                </a:ext>
              </a:extLst>
            </p:cNvPr>
            <p:cNvSpPr txBox="1"/>
            <p:nvPr/>
          </p:nvSpPr>
          <p:spPr>
            <a:xfrm>
              <a:off x="1167348" y="3889531"/>
              <a:ext cx="7571304" cy="2181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状況によりお声掛けやドアロックを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解除する場合がございます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またトイレ内での喫煙・メイク等も</a:t>
              </a:r>
            </a:p>
            <a:p>
              <a:pPr>
                <a:spcAft>
                  <a:spcPts val="0"/>
                </a:spcAft>
              </a:pPr>
              <a:r>
                <a:rPr lang="ja-JP" altLang="en-US" sz="40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固くお断りします</a:t>
              </a:r>
              <a:endParaRPr lang="en-US" altLang="ja-JP" sz="40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E7E15-D5C9-5EAD-256E-48EC97F1A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0954E37-23D1-0B33-D4F4-16662A40283D}"/>
              </a:ext>
            </a:extLst>
          </p:cNvPr>
          <p:cNvGrpSpPr/>
          <p:nvPr/>
        </p:nvGrpSpPr>
        <p:grpSpPr>
          <a:xfrm>
            <a:off x="530646" y="440676"/>
            <a:ext cx="8844708" cy="4329776"/>
            <a:chOff x="1167348" y="894610"/>
            <a:chExt cx="7571304" cy="369690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0FAB1DA-B023-F9E9-F5D3-E0A15408AF95}"/>
                </a:ext>
              </a:extLst>
            </p:cNvPr>
            <p:cNvSpPr txBox="1"/>
            <p:nvPr/>
          </p:nvSpPr>
          <p:spPr>
            <a:xfrm>
              <a:off x="1183342" y="894610"/>
              <a:ext cx="7539316" cy="6141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u="sng" dirty="0">
                  <a:ln w="28575">
                    <a:noFill/>
                  </a:ln>
                  <a:solidFill>
                    <a:srgbClr val="002060"/>
                  </a:solidFill>
                </a:rPr>
                <a:t>トイレをご利用のお客様へ</a:t>
              </a:r>
              <a:endParaRPr lang="en-US" altLang="ja-JP" sz="5400" u="sng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36D9C76-2C32-F876-288D-605EA5E5CF2A}"/>
                </a:ext>
              </a:extLst>
            </p:cNvPr>
            <p:cNvSpPr txBox="1"/>
            <p:nvPr/>
          </p:nvSpPr>
          <p:spPr>
            <a:xfrm>
              <a:off x="1183342" y="1829433"/>
              <a:ext cx="7539316" cy="17319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10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分以上ご利用は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お断りします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32A9478-13CB-9C4B-296B-34D6B85A7BE8}"/>
                </a:ext>
              </a:extLst>
            </p:cNvPr>
            <p:cNvSpPr txBox="1"/>
            <p:nvPr/>
          </p:nvSpPr>
          <p:spPr>
            <a:xfrm>
              <a:off x="1167348" y="3881978"/>
              <a:ext cx="7571304" cy="709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2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状況によりお声掛けやドアロックを解除する場合がございます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2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またトイレ内での喫煙・メイク等も固くお断りします</a:t>
              </a:r>
              <a:endParaRPr lang="en-US" altLang="ja-JP" sz="2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7210497C-F6B2-0ADD-F19E-5777EA140925}"/>
              </a:ext>
            </a:extLst>
          </p:cNvPr>
          <p:cNvGrpSpPr/>
          <p:nvPr/>
        </p:nvGrpSpPr>
        <p:grpSpPr>
          <a:xfrm>
            <a:off x="1554368" y="4875537"/>
            <a:ext cx="1842078" cy="1707201"/>
            <a:chOff x="1554368" y="4875537"/>
            <a:chExt cx="1842078" cy="170720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1820E43B-00B5-EE74-73B2-A7299A78B9BE}"/>
                </a:ext>
              </a:extLst>
            </p:cNvPr>
            <p:cNvGrpSpPr/>
            <p:nvPr/>
          </p:nvGrpSpPr>
          <p:grpSpPr>
            <a:xfrm>
              <a:off x="1554368" y="4959406"/>
              <a:ext cx="1628132" cy="1623332"/>
              <a:chOff x="-5535894" y="2383479"/>
              <a:chExt cx="2192738" cy="2186273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E24C4F3-A8B4-3B19-D244-09FB87A02DE5}"/>
                  </a:ext>
                </a:extLst>
              </p:cNvPr>
              <p:cNvGrpSpPr/>
              <p:nvPr/>
            </p:nvGrpSpPr>
            <p:grpSpPr>
              <a:xfrm>
                <a:off x="-5535894" y="2383479"/>
                <a:ext cx="2192738" cy="2186273"/>
                <a:chOff x="-582894" y="592779"/>
                <a:chExt cx="2192738" cy="2186273"/>
              </a:xfrm>
            </p:grpSpPr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294896B8-68A5-80B0-CAAA-026BBD4FE42E}"/>
                    </a:ext>
                  </a:extLst>
                </p:cNvPr>
                <p:cNvGrpSpPr/>
                <p:nvPr/>
              </p:nvGrpSpPr>
              <p:grpSpPr>
                <a:xfrm>
                  <a:off x="-572154" y="592779"/>
                  <a:ext cx="2181998" cy="2186273"/>
                  <a:chOff x="-4397151" y="683474"/>
                  <a:chExt cx="3875239" cy="3882831"/>
                </a:xfrm>
              </p:grpSpPr>
              <p:grpSp>
                <p:nvGrpSpPr>
                  <p:cNvPr id="112" name="グループ化 111">
                    <a:extLst>
                      <a:ext uri="{FF2B5EF4-FFF2-40B4-BE49-F238E27FC236}">
                        <a16:creationId xmlns:a16="http://schemas.microsoft.com/office/drawing/2014/main" id="{BF5E349F-AA83-0077-42A8-B406A8F1986F}"/>
                      </a:ext>
                    </a:extLst>
                  </p:cNvPr>
                  <p:cNvGrpSpPr/>
                  <p:nvPr/>
                </p:nvGrpSpPr>
                <p:grpSpPr>
                  <a:xfrm>
                    <a:off x="-3399588" y="683474"/>
                    <a:ext cx="2877676" cy="3882831"/>
                    <a:chOff x="3881440" y="1454293"/>
                    <a:chExt cx="2877676" cy="3882831"/>
                  </a:xfrm>
                </p:grpSpPr>
                <p:sp>
                  <p:nvSpPr>
                    <p:cNvPr id="115" name="四角形: 上の 2 つの角を丸める 9">
                      <a:extLst>
                        <a:ext uri="{FF2B5EF4-FFF2-40B4-BE49-F238E27FC236}">
                          <a16:creationId xmlns:a16="http://schemas.microsoft.com/office/drawing/2014/main" id="{17090F08-5D98-E59D-6555-FB18BD465972}"/>
                        </a:ext>
                      </a:extLst>
                    </p:cNvPr>
                    <p:cNvSpPr/>
                    <p:nvPr/>
                  </p:nvSpPr>
                  <p:spPr>
                    <a:xfrm rot="13500000">
                      <a:off x="4557120" y="4163336"/>
                      <a:ext cx="802280" cy="1545295"/>
                    </a:xfrm>
                    <a:custGeom>
                      <a:avLst/>
                      <a:gdLst>
                        <a:gd name="connsiteX0" fmla="*/ 399963 w 799925"/>
                        <a:gd name="connsiteY0" fmla="*/ 0 h 1561725"/>
                        <a:gd name="connsiteX1" fmla="*/ 399963 w 799925"/>
                        <a:gd name="connsiteY1" fmla="*/ 0 h 1561725"/>
                        <a:gd name="connsiteX2" fmla="*/ 799926 w 799925"/>
                        <a:gd name="connsiteY2" fmla="*/ 399963 h 1561725"/>
                        <a:gd name="connsiteX3" fmla="*/ 799925 w 799925"/>
                        <a:gd name="connsiteY3" fmla="*/ 1561725 h 1561725"/>
                        <a:gd name="connsiteX4" fmla="*/ 799925 w 799925"/>
                        <a:gd name="connsiteY4" fmla="*/ 1561725 h 1561725"/>
                        <a:gd name="connsiteX5" fmla="*/ 0 w 799925"/>
                        <a:gd name="connsiteY5" fmla="*/ 1561725 h 1561725"/>
                        <a:gd name="connsiteX6" fmla="*/ 0 w 799925"/>
                        <a:gd name="connsiteY6" fmla="*/ 1561725 h 1561725"/>
                        <a:gd name="connsiteX7" fmla="*/ 0 w 799925"/>
                        <a:gd name="connsiteY7" fmla="*/ 399963 h 1561725"/>
                        <a:gd name="connsiteX8" fmla="*/ 399963 w 799925"/>
                        <a:gd name="connsiteY8" fmla="*/ 0 h 1561725"/>
                        <a:gd name="connsiteX0" fmla="*/ 399963 w 799926"/>
                        <a:gd name="connsiteY0" fmla="*/ 0 h 1561725"/>
                        <a:gd name="connsiteX1" fmla="*/ 399963 w 799926"/>
                        <a:gd name="connsiteY1" fmla="*/ 0 h 1561725"/>
                        <a:gd name="connsiteX2" fmla="*/ 799926 w 799926"/>
                        <a:gd name="connsiteY2" fmla="*/ 399963 h 1561725"/>
                        <a:gd name="connsiteX3" fmla="*/ 799925 w 799926"/>
                        <a:gd name="connsiteY3" fmla="*/ 1561725 h 1561725"/>
                        <a:gd name="connsiteX4" fmla="*/ 786454 w 799926"/>
                        <a:gd name="connsiteY4" fmla="*/ 1368650 h 1561725"/>
                        <a:gd name="connsiteX5" fmla="*/ 0 w 799926"/>
                        <a:gd name="connsiteY5" fmla="*/ 1561725 h 1561725"/>
                        <a:gd name="connsiteX6" fmla="*/ 0 w 799926"/>
                        <a:gd name="connsiteY6" fmla="*/ 1561725 h 1561725"/>
                        <a:gd name="connsiteX7" fmla="*/ 0 w 799926"/>
                        <a:gd name="connsiteY7" fmla="*/ 399963 h 1561725"/>
                        <a:gd name="connsiteX8" fmla="*/ 399963 w 799926"/>
                        <a:gd name="connsiteY8" fmla="*/ 0 h 1561725"/>
                        <a:gd name="connsiteX0" fmla="*/ 399963 w 868150"/>
                        <a:gd name="connsiteY0" fmla="*/ 0 h 1561725"/>
                        <a:gd name="connsiteX1" fmla="*/ 399963 w 868150"/>
                        <a:gd name="connsiteY1" fmla="*/ 0 h 1561725"/>
                        <a:gd name="connsiteX2" fmla="*/ 799926 w 868150"/>
                        <a:gd name="connsiteY2" fmla="*/ 399963 h 1561725"/>
                        <a:gd name="connsiteX3" fmla="*/ 786454 w 868150"/>
                        <a:gd name="connsiteY3" fmla="*/ 1368650 h 1561725"/>
                        <a:gd name="connsiteX4" fmla="*/ 0 w 868150"/>
                        <a:gd name="connsiteY4" fmla="*/ 1561725 h 1561725"/>
                        <a:gd name="connsiteX5" fmla="*/ 0 w 868150"/>
                        <a:gd name="connsiteY5" fmla="*/ 1561725 h 1561725"/>
                        <a:gd name="connsiteX6" fmla="*/ 0 w 868150"/>
                        <a:gd name="connsiteY6" fmla="*/ 399963 h 1561725"/>
                        <a:gd name="connsiteX7" fmla="*/ 399963 w 868150"/>
                        <a:gd name="connsiteY7" fmla="*/ 0 h 1561725"/>
                        <a:gd name="connsiteX0" fmla="*/ 399963 w 799926"/>
                        <a:gd name="connsiteY0" fmla="*/ 0 h 1561725"/>
                        <a:gd name="connsiteX1" fmla="*/ 399963 w 799926"/>
                        <a:gd name="connsiteY1" fmla="*/ 0 h 1561725"/>
                        <a:gd name="connsiteX2" fmla="*/ 799926 w 799926"/>
                        <a:gd name="connsiteY2" fmla="*/ 399963 h 1561725"/>
                        <a:gd name="connsiteX3" fmla="*/ 786454 w 799926"/>
                        <a:gd name="connsiteY3" fmla="*/ 1368650 h 1561725"/>
                        <a:gd name="connsiteX4" fmla="*/ 0 w 799926"/>
                        <a:gd name="connsiteY4" fmla="*/ 1561725 h 1561725"/>
                        <a:gd name="connsiteX5" fmla="*/ 0 w 799926"/>
                        <a:gd name="connsiteY5" fmla="*/ 1561725 h 1561725"/>
                        <a:gd name="connsiteX6" fmla="*/ 0 w 799926"/>
                        <a:gd name="connsiteY6" fmla="*/ 399963 h 1561725"/>
                        <a:gd name="connsiteX7" fmla="*/ 399963 w 799926"/>
                        <a:gd name="connsiteY7" fmla="*/ 0 h 1561725"/>
                        <a:gd name="connsiteX0" fmla="*/ 399963 w 799961"/>
                        <a:gd name="connsiteY0" fmla="*/ 0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399963 h 1561725"/>
                        <a:gd name="connsiteX7" fmla="*/ 399963 w 799961"/>
                        <a:gd name="connsiteY7" fmla="*/ 0 h 1561725"/>
                        <a:gd name="connsiteX0" fmla="*/ 399963 w 799961"/>
                        <a:gd name="connsiteY0" fmla="*/ 0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570588 h 1561725"/>
                        <a:gd name="connsiteX7" fmla="*/ 399963 w 799961"/>
                        <a:gd name="connsiteY7" fmla="*/ 0 h 1561725"/>
                        <a:gd name="connsiteX0" fmla="*/ 453845 w 799961"/>
                        <a:gd name="connsiteY0" fmla="*/ 17960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570588 h 1561725"/>
                        <a:gd name="connsiteX7" fmla="*/ 453845 w 799961"/>
                        <a:gd name="connsiteY7" fmla="*/ 17960 h 1561725"/>
                        <a:gd name="connsiteX0" fmla="*/ 0 w 799961"/>
                        <a:gd name="connsiteY0" fmla="*/ 570588 h 1561725"/>
                        <a:gd name="connsiteX1" fmla="*/ 399963 w 799961"/>
                        <a:gd name="connsiteY1" fmla="*/ 0 h 1561725"/>
                        <a:gd name="connsiteX2" fmla="*/ 799926 w 799961"/>
                        <a:gd name="connsiteY2" fmla="*/ 399963 h 1561725"/>
                        <a:gd name="connsiteX3" fmla="*/ 786454 w 799961"/>
                        <a:gd name="connsiteY3" fmla="*/ 1368650 h 1561725"/>
                        <a:gd name="connsiteX4" fmla="*/ 0 w 799961"/>
                        <a:gd name="connsiteY4" fmla="*/ 1561725 h 1561725"/>
                        <a:gd name="connsiteX5" fmla="*/ 0 w 799961"/>
                        <a:gd name="connsiteY5" fmla="*/ 1561725 h 1561725"/>
                        <a:gd name="connsiteX6" fmla="*/ 0 w 799961"/>
                        <a:gd name="connsiteY6" fmla="*/ 570588 h 1561725"/>
                        <a:gd name="connsiteX0" fmla="*/ 0 w 821324"/>
                        <a:gd name="connsiteY0" fmla="*/ 548137 h 1539274"/>
                        <a:gd name="connsiteX1" fmla="*/ 467315 w 821324"/>
                        <a:gd name="connsiteY1" fmla="*/ 0 h 1539274"/>
                        <a:gd name="connsiteX2" fmla="*/ 799926 w 821324"/>
                        <a:gd name="connsiteY2" fmla="*/ 377512 h 1539274"/>
                        <a:gd name="connsiteX3" fmla="*/ 786454 w 821324"/>
                        <a:gd name="connsiteY3" fmla="*/ 1346199 h 1539274"/>
                        <a:gd name="connsiteX4" fmla="*/ 0 w 821324"/>
                        <a:gd name="connsiteY4" fmla="*/ 1539274 h 1539274"/>
                        <a:gd name="connsiteX5" fmla="*/ 0 w 821324"/>
                        <a:gd name="connsiteY5" fmla="*/ 1539274 h 1539274"/>
                        <a:gd name="connsiteX6" fmla="*/ 0 w 821324"/>
                        <a:gd name="connsiteY6" fmla="*/ 548137 h 1539274"/>
                        <a:gd name="connsiteX0" fmla="*/ 0 w 821324"/>
                        <a:gd name="connsiteY0" fmla="*/ 558363 h 1549500"/>
                        <a:gd name="connsiteX1" fmla="*/ 467315 w 821324"/>
                        <a:gd name="connsiteY1" fmla="*/ 10226 h 1549500"/>
                        <a:gd name="connsiteX2" fmla="*/ 799926 w 821324"/>
                        <a:gd name="connsiteY2" fmla="*/ 387738 h 1549500"/>
                        <a:gd name="connsiteX3" fmla="*/ 786454 w 821324"/>
                        <a:gd name="connsiteY3" fmla="*/ 1356425 h 1549500"/>
                        <a:gd name="connsiteX4" fmla="*/ 0 w 821324"/>
                        <a:gd name="connsiteY4" fmla="*/ 1549500 h 1549500"/>
                        <a:gd name="connsiteX5" fmla="*/ 0 w 821324"/>
                        <a:gd name="connsiteY5" fmla="*/ 1549500 h 1549500"/>
                        <a:gd name="connsiteX6" fmla="*/ 0 w 821324"/>
                        <a:gd name="connsiteY6" fmla="*/ 558363 h 1549500"/>
                        <a:gd name="connsiteX0" fmla="*/ 0 w 821324"/>
                        <a:gd name="connsiteY0" fmla="*/ 548277 h 1539414"/>
                        <a:gd name="connsiteX1" fmla="*/ 467315 w 821324"/>
                        <a:gd name="connsiteY1" fmla="*/ 140 h 1539414"/>
                        <a:gd name="connsiteX2" fmla="*/ 799926 w 821324"/>
                        <a:gd name="connsiteY2" fmla="*/ 377652 h 1539414"/>
                        <a:gd name="connsiteX3" fmla="*/ 786454 w 821324"/>
                        <a:gd name="connsiteY3" fmla="*/ 1346339 h 1539414"/>
                        <a:gd name="connsiteX4" fmla="*/ 0 w 821324"/>
                        <a:gd name="connsiteY4" fmla="*/ 1539414 h 1539414"/>
                        <a:gd name="connsiteX5" fmla="*/ 0 w 821324"/>
                        <a:gd name="connsiteY5" fmla="*/ 1539414 h 1539414"/>
                        <a:gd name="connsiteX6" fmla="*/ 0 w 821324"/>
                        <a:gd name="connsiteY6" fmla="*/ 548277 h 1539414"/>
                        <a:gd name="connsiteX0" fmla="*/ 0 w 799926"/>
                        <a:gd name="connsiteY0" fmla="*/ 548277 h 1539414"/>
                        <a:gd name="connsiteX1" fmla="*/ 467315 w 799926"/>
                        <a:gd name="connsiteY1" fmla="*/ 140 h 1539414"/>
                        <a:gd name="connsiteX2" fmla="*/ 799926 w 799926"/>
                        <a:gd name="connsiteY2" fmla="*/ 377652 h 1539414"/>
                        <a:gd name="connsiteX3" fmla="*/ 786454 w 799926"/>
                        <a:gd name="connsiteY3" fmla="*/ 1346339 h 1539414"/>
                        <a:gd name="connsiteX4" fmla="*/ 0 w 799926"/>
                        <a:gd name="connsiteY4" fmla="*/ 1539414 h 1539414"/>
                        <a:gd name="connsiteX5" fmla="*/ 0 w 799926"/>
                        <a:gd name="connsiteY5" fmla="*/ 1539414 h 1539414"/>
                        <a:gd name="connsiteX6" fmla="*/ 0 w 799926"/>
                        <a:gd name="connsiteY6" fmla="*/ 548277 h 1539414"/>
                        <a:gd name="connsiteX0" fmla="*/ 3683 w 803609"/>
                        <a:gd name="connsiteY0" fmla="*/ 548241 h 1539378"/>
                        <a:gd name="connsiteX1" fmla="*/ 470998 w 803609"/>
                        <a:gd name="connsiteY1" fmla="*/ 104 h 1539378"/>
                        <a:gd name="connsiteX2" fmla="*/ 803609 w 803609"/>
                        <a:gd name="connsiteY2" fmla="*/ 377616 h 1539378"/>
                        <a:gd name="connsiteX3" fmla="*/ 790137 w 803609"/>
                        <a:gd name="connsiteY3" fmla="*/ 1346303 h 1539378"/>
                        <a:gd name="connsiteX4" fmla="*/ 3683 w 803609"/>
                        <a:gd name="connsiteY4" fmla="*/ 1539378 h 1539378"/>
                        <a:gd name="connsiteX5" fmla="*/ 3683 w 803609"/>
                        <a:gd name="connsiteY5" fmla="*/ 1539378 h 1539378"/>
                        <a:gd name="connsiteX6" fmla="*/ 3683 w 803609"/>
                        <a:gd name="connsiteY6" fmla="*/ 548241 h 1539378"/>
                        <a:gd name="connsiteX0" fmla="*/ 3683 w 803609"/>
                        <a:gd name="connsiteY0" fmla="*/ 554900 h 1546037"/>
                        <a:gd name="connsiteX1" fmla="*/ 470998 w 803609"/>
                        <a:gd name="connsiteY1" fmla="*/ 6763 h 1546037"/>
                        <a:gd name="connsiteX2" fmla="*/ 803609 w 803609"/>
                        <a:gd name="connsiteY2" fmla="*/ 384275 h 1546037"/>
                        <a:gd name="connsiteX3" fmla="*/ 790137 w 803609"/>
                        <a:gd name="connsiteY3" fmla="*/ 1352962 h 1546037"/>
                        <a:gd name="connsiteX4" fmla="*/ 3683 w 803609"/>
                        <a:gd name="connsiteY4" fmla="*/ 1546037 h 1546037"/>
                        <a:gd name="connsiteX5" fmla="*/ 3683 w 803609"/>
                        <a:gd name="connsiteY5" fmla="*/ 1546037 h 1546037"/>
                        <a:gd name="connsiteX6" fmla="*/ 3683 w 803609"/>
                        <a:gd name="connsiteY6" fmla="*/ 554900 h 1546037"/>
                        <a:gd name="connsiteX0" fmla="*/ 0 w 799926"/>
                        <a:gd name="connsiteY0" fmla="*/ 554900 h 1546037"/>
                        <a:gd name="connsiteX1" fmla="*/ 467315 w 799926"/>
                        <a:gd name="connsiteY1" fmla="*/ 6763 h 1546037"/>
                        <a:gd name="connsiteX2" fmla="*/ 799926 w 799926"/>
                        <a:gd name="connsiteY2" fmla="*/ 384275 h 1546037"/>
                        <a:gd name="connsiteX3" fmla="*/ 786454 w 799926"/>
                        <a:gd name="connsiteY3" fmla="*/ 1352962 h 1546037"/>
                        <a:gd name="connsiteX4" fmla="*/ 0 w 799926"/>
                        <a:gd name="connsiteY4" fmla="*/ 1546037 h 1546037"/>
                        <a:gd name="connsiteX5" fmla="*/ 0 w 799926"/>
                        <a:gd name="connsiteY5" fmla="*/ 554900 h 1546037"/>
                        <a:gd name="connsiteX0" fmla="*/ 24713 w 824639"/>
                        <a:gd name="connsiteY0" fmla="*/ 554900 h 1555421"/>
                        <a:gd name="connsiteX1" fmla="*/ 492028 w 824639"/>
                        <a:gd name="connsiteY1" fmla="*/ 6763 h 1555421"/>
                        <a:gd name="connsiteX2" fmla="*/ 824639 w 824639"/>
                        <a:gd name="connsiteY2" fmla="*/ 384275 h 1555421"/>
                        <a:gd name="connsiteX3" fmla="*/ 811167 w 824639"/>
                        <a:gd name="connsiteY3" fmla="*/ 1352962 h 1555421"/>
                        <a:gd name="connsiteX4" fmla="*/ 24713 w 824639"/>
                        <a:gd name="connsiteY4" fmla="*/ 1546037 h 1555421"/>
                        <a:gd name="connsiteX5" fmla="*/ 24713 w 824639"/>
                        <a:gd name="connsiteY5" fmla="*/ 554900 h 1555421"/>
                        <a:gd name="connsiteX0" fmla="*/ 24713 w 832818"/>
                        <a:gd name="connsiteY0" fmla="*/ 554900 h 1554907"/>
                        <a:gd name="connsiteX1" fmla="*/ 492028 w 832818"/>
                        <a:gd name="connsiteY1" fmla="*/ 6763 h 1554907"/>
                        <a:gd name="connsiteX2" fmla="*/ 824639 w 832818"/>
                        <a:gd name="connsiteY2" fmla="*/ 384275 h 1554907"/>
                        <a:gd name="connsiteX3" fmla="*/ 811167 w 832818"/>
                        <a:gd name="connsiteY3" fmla="*/ 1352962 h 1554907"/>
                        <a:gd name="connsiteX4" fmla="*/ 24713 w 832818"/>
                        <a:gd name="connsiteY4" fmla="*/ 1546037 h 1554907"/>
                        <a:gd name="connsiteX5" fmla="*/ 24713 w 832818"/>
                        <a:gd name="connsiteY5" fmla="*/ 554900 h 1554907"/>
                        <a:gd name="connsiteX0" fmla="*/ 24713 w 832620"/>
                        <a:gd name="connsiteY0" fmla="*/ 554158 h 1554165"/>
                        <a:gd name="connsiteX1" fmla="*/ 492028 w 832620"/>
                        <a:gd name="connsiteY1" fmla="*/ 6021 h 1554165"/>
                        <a:gd name="connsiteX2" fmla="*/ 824639 w 832620"/>
                        <a:gd name="connsiteY2" fmla="*/ 383533 h 1554165"/>
                        <a:gd name="connsiteX3" fmla="*/ 811167 w 832620"/>
                        <a:gd name="connsiteY3" fmla="*/ 1352220 h 1554165"/>
                        <a:gd name="connsiteX4" fmla="*/ 24713 w 832620"/>
                        <a:gd name="connsiteY4" fmla="*/ 1545295 h 1554165"/>
                        <a:gd name="connsiteX5" fmla="*/ 24713 w 832620"/>
                        <a:gd name="connsiteY5" fmla="*/ 554158 h 1554165"/>
                        <a:gd name="connsiteX0" fmla="*/ 0 w 807907"/>
                        <a:gd name="connsiteY0" fmla="*/ 554158 h 1554165"/>
                        <a:gd name="connsiteX1" fmla="*/ 467315 w 807907"/>
                        <a:gd name="connsiteY1" fmla="*/ 6021 h 1554165"/>
                        <a:gd name="connsiteX2" fmla="*/ 799926 w 807907"/>
                        <a:gd name="connsiteY2" fmla="*/ 383533 h 1554165"/>
                        <a:gd name="connsiteX3" fmla="*/ 786454 w 807907"/>
                        <a:gd name="connsiteY3" fmla="*/ 1352220 h 1554165"/>
                        <a:gd name="connsiteX4" fmla="*/ 0 w 807907"/>
                        <a:gd name="connsiteY4" fmla="*/ 1545295 h 1554165"/>
                        <a:gd name="connsiteX5" fmla="*/ 0 w 807907"/>
                        <a:gd name="connsiteY5" fmla="*/ 554158 h 1554165"/>
                        <a:gd name="connsiteX0" fmla="*/ 0 w 800094"/>
                        <a:gd name="connsiteY0" fmla="*/ 554158 h 1554165"/>
                        <a:gd name="connsiteX1" fmla="*/ 467315 w 800094"/>
                        <a:gd name="connsiteY1" fmla="*/ 6021 h 1554165"/>
                        <a:gd name="connsiteX2" fmla="*/ 799926 w 800094"/>
                        <a:gd name="connsiteY2" fmla="*/ 383533 h 1554165"/>
                        <a:gd name="connsiteX3" fmla="*/ 786454 w 800094"/>
                        <a:gd name="connsiteY3" fmla="*/ 1352220 h 1554165"/>
                        <a:gd name="connsiteX4" fmla="*/ 0 w 800094"/>
                        <a:gd name="connsiteY4" fmla="*/ 1545295 h 1554165"/>
                        <a:gd name="connsiteX5" fmla="*/ 0 w 800094"/>
                        <a:gd name="connsiteY5" fmla="*/ 554158 h 1554165"/>
                        <a:gd name="connsiteX0" fmla="*/ 0 w 800094"/>
                        <a:gd name="connsiteY0" fmla="*/ 554158 h 1545295"/>
                        <a:gd name="connsiteX1" fmla="*/ 467315 w 800094"/>
                        <a:gd name="connsiteY1" fmla="*/ 6021 h 1545295"/>
                        <a:gd name="connsiteX2" fmla="*/ 799926 w 800094"/>
                        <a:gd name="connsiteY2" fmla="*/ 383533 h 1545295"/>
                        <a:gd name="connsiteX3" fmla="*/ 786454 w 800094"/>
                        <a:gd name="connsiteY3" fmla="*/ 1352220 h 1545295"/>
                        <a:gd name="connsiteX4" fmla="*/ 0 w 800094"/>
                        <a:gd name="connsiteY4" fmla="*/ 1545295 h 1545295"/>
                        <a:gd name="connsiteX5" fmla="*/ 0 w 800094"/>
                        <a:gd name="connsiteY5" fmla="*/ 554158 h 1545295"/>
                        <a:gd name="connsiteX0" fmla="*/ 2186 w 802280"/>
                        <a:gd name="connsiteY0" fmla="*/ 554158 h 1545295"/>
                        <a:gd name="connsiteX1" fmla="*/ 469501 w 802280"/>
                        <a:gd name="connsiteY1" fmla="*/ 6021 h 1545295"/>
                        <a:gd name="connsiteX2" fmla="*/ 802112 w 802280"/>
                        <a:gd name="connsiteY2" fmla="*/ 383533 h 1545295"/>
                        <a:gd name="connsiteX3" fmla="*/ 788640 w 802280"/>
                        <a:gd name="connsiteY3" fmla="*/ 1352220 h 1545295"/>
                        <a:gd name="connsiteX4" fmla="*/ 2186 w 802280"/>
                        <a:gd name="connsiteY4" fmla="*/ 1545295 h 1545295"/>
                        <a:gd name="connsiteX5" fmla="*/ 2186 w 802280"/>
                        <a:gd name="connsiteY5" fmla="*/ 554158 h 15452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02280" h="1545295">
                          <a:moveTo>
                            <a:pt x="2186" y="554158"/>
                          </a:moveTo>
                          <a:cubicBezTo>
                            <a:pt x="7106" y="299484"/>
                            <a:pt x="246378" y="52419"/>
                            <a:pt x="469501" y="6021"/>
                          </a:cubicBezTo>
                          <a:cubicBezTo>
                            <a:pt x="692624" y="-40377"/>
                            <a:pt x="807293" y="190597"/>
                            <a:pt x="802112" y="383533"/>
                          </a:cubicBezTo>
                          <a:lnTo>
                            <a:pt x="788640" y="1352220"/>
                          </a:lnTo>
                          <a:lnTo>
                            <a:pt x="2186" y="1545295"/>
                          </a:lnTo>
                          <a:cubicBezTo>
                            <a:pt x="2186" y="1214916"/>
                            <a:pt x="-2734" y="808832"/>
                            <a:pt x="2186" y="554158"/>
                          </a:cubicBezTo>
                          <a:close/>
                        </a:path>
                      </a:pathLst>
                    </a:cu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CF8D39EE-D376-39CF-D7D0-32428BD4E6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9500" y="3149600"/>
                      <a:ext cx="1184275" cy="946150"/>
                    </a:xfrm>
                    <a:custGeom>
                      <a:avLst/>
                      <a:gdLst>
                        <a:gd name="connsiteX0" fmla="*/ 939800 w 1184275"/>
                        <a:gd name="connsiteY0" fmla="*/ 946150 h 946150"/>
                        <a:gd name="connsiteX1" fmla="*/ 1171575 w 1184275"/>
                        <a:gd name="connsiteY1" fmla="*/ 679450 h 946150"/>
                        <a:gd name="connsiteX2" fmla="*/ 1184275 w 1184275"/>
                        <a:gd name="connsiteY2" fmla="*/ 565150 h 946150"/>
                        <a:gd name="connsiteX3" fmla="*/ 238125 w 1184275"/>
                        <a:gd name="connsiteY3" fmla="*/ 0 h 946150"/>
                        <a:gd name="connsiteX4" fmla="*/ 0 w 1184275"/>
                        <a:gd name="connsiteY4" fmla="*/ 222250 h 946150"/>
                        <a:gd name="connsiteX5" fmla="*/ 939800 w 1184275"/>
                        <a:gd name="connsiteY5" fmla="*/ 946150 h 946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184275" h="946150">
                          <a:moveTo>
                            <a:pt x="939800" y="946150"/>
                          </a:moveTo>
                          <a:lnTo>
                            <a:pt x="1171575" y="679450"/>
                          </a:lnTo>
                          <a:lnTo>
                            <a:pt x="1184275" y="565150"/>
                          </a:lnTo>
                          <a:lnTo>
                            <a:pt x="238125" y="0"/>
                          </a:lnTo>
                          <a:lnTo>
                            <a:pt x="0" y="222250"/>
                          </a:lnTo>
                          <a:lnTo>
                            <a:pt x="939800" y="94615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" name="四角形: 上の 2 つの角を丸める 113">
                      <a:extLst>
                        <a:ext uri="{FF2B5EF4-FFF2-40B4-BE49-F238E27FC236}">
                          <a16:creationId xmlns:a16="http://schemas.microsoft.com/office/drawing/2014/main" id="{B3837CA1-F016-1371-C6DE-DB3547236F2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745161" y="1822450"/>
                      <a:ext cx="1013955" cy="1725738"/>
                    </a:xfrm>
                    <a:custGeom>
                      <a:avLst/>
                      <a:gdLst>
                        <a:gd name="connsiteX0" fmla="*/ 107082 w 642480"/>
                        <a:gd name="connsiteY0" fmla="*/ 0 h 1297113"/>
                        <a:gd name="connsiteX1" fmla="*/ 535398 w 642480"/>
                        <a:gd name="connsiteY1" fmla="*/ 0 h 1297113"/>
                        <a:gd name="connsiteX2" fmla="*/ 642480 w 642480"/>
                        <a:gd name="connsiteY2" fmla="*/ 107082 h 1297113"/>
                        <a:gd name="connsiteX3" fmla="*/ 642480 w 642480"/>
                        <a:gd name="connsiteY3" fmla="*/ 1297113 h 1297113"/>
                        <a:gd name="connsiteX4" fmla="*/ 642480 w 642480"/>
                        <a:gd name="connsiteY4" fmla="*/ 1297113 h 1297113"/>
                        <a:gd name="connsiteX5" fmla="*/ 0 w 642480"/>
                        <a:gd name="connsiteY5" fmla="*/ 1297113 h 1297113"/>
                        <a:gd name="connsiteX6" fmla="*/ 0 w 642480"/>
                        <a:gd name="connsiteY6" fmla="*/ 1297113 h 1297113"/>
                        <a:gd name="connsiteX7" fmla="*/ 0 w 642480"/>
                        <a:gd name="connsiteY7" fmla="*/ 107082 h 1297113"/>
                        <a:gd name="connsiteX8" fmla="*/ 107082 w 642480"/>
                        <a:gd name="connsiteY8" fmla="*/ 0 h 1297113"/>
                        <a:gd name="connsiteX0" fmla="*/ 107082 w 642480"/>
                        <a:gd name="connsiteY0" fmla="*/ 3143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0 w 642480"/>
                        <a:gd name="connsiteY7" fmla="*/ 421407 h 1611438"/>
                        <a:gd name="connsiteX8" fmla="*/ 107082 w 642480"/>
                        <a:gd name="connsiteY8" fmla="*/ 314325 h 1611438"/>
                        <a:gd name="connsiteX0" fmla="*/ 107082 w 642480"/>
                        <a:gd name="connsiteY0" fmla="*/ 3143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07082 w 642480"/>
                        <a:gd name="connsiteY8" fmla="*/ 314325 h 1611438"/>
                        <a:gd name="connsiteX0" fmla="*/ 183282 w 642480"/>
                        <a:gd name="connsiteY0" fmla="*/ 3079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83282 w 642480"/>
                        <a:gd name="connsiteY8" fmla="*/ 307975 h 1611438"/>
                        <a:gd name="connsiteX0" fmla="*/ 183282 w 642480"/>
                        <a:gd name="connsiteY0" fmla="*/ 3079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83282 w 642480"/>
                        <a:gd name="connsiteY8" fmla="*/ 30797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95250 w 642480"/>
                        <a:gd name="connsiteY7" fmla="*/ 5039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54707 w 642480"/>
                        <a:gd name="connsiteY8" fmla="*/ 327025 h 1611438"/>
                        <a:gd name="connsiteX0" fmla="*/ 154707 w 642480"/>
                        <a:gd name="connsiteY0" fmla="*/ 32702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54707 w 642480"/>
                        <a:gd name="connsiteY8" fmla="*/ 327025 h 1611438"/>
                        <a:gd name="connsiteX0" fmla="*/ 164232 w 642480"/>
                        <a:gd name="connsiteY0" fmla="*/ 3333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64232 w 642480"/>
                        <a:gd name="connsiteY8" fmla="*/ 333375 h 1611438"/>
                        <a:gd name="connsiteX0" fmla="*/ 164232 w 642480"/>
                        <a:gd name="connsiteY0" fmla="*/ 3333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64232 w 642480"/>
                        <a:gd name="connsiteY8" fmla="*/ 333375 h 1611438"/>
                        <a:gd name="connsiteX0" fmla="*/ 176932 w 642480"/>
                        <a:gd name="connsiteY0" fmla="*/ 2825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104775 w 642480"/>
                        <a:gd name="connsiteY7" fmla="*/ 465857 h 1611438"/>
                        <a:gd name="connsiteX8" fmla="*/ 176932 w 642480"/>
                        <a:gd name="connsiteY8" fmla="*/ 282575 h 1611438"/>
                        <a:gd name="connsiteX0" fmla="*/ 176932 w 642480"/>
                        <a:gd name="connsiteY0" fmla="*/ 282575 h 1611438"/>
                        <a:gd name="connsiteX1" fmla="*/ 570323 w 642480"/>
                        <a:gd name="connsiteY1" fmla="*/ 0 h 1611438"/>
                        <a:gd name="connsiteX2" fmla="*/ 642480 w 642480"/>
                        <a:gd name="connsiteY2" fmla="*/ 421407 h 1611438"/>
                        <a:gd name="connsiteX3" fmla="*/ 642480 w 642480"/>
                        <a:gd name="connsiteY3" fmla="*/ 1611438 h 1611438"/>
                        <a:gd name="connsiteX4" fmla="*/ 642480 w 642480"/>
                        <a:gd name="connsiteY4" fmla="*/ 1611438 h 1611438"/>
                        <a:gd name="connsiteX5" fmla="*/ 0 w 642480"/>
                        <a:gd name="connsiteY5" fmla="*/ 1611438 h 1611438"/>
                        <a:gd name="connsiteX6" fmla="*/ 0 w 642480"/>
                        <a:gd name="connsiteY6" fmla="*/ 1611438 h 1611438"/>
                        <a:gd name="connsiteX7" fmla="*/ 88900 w 642480"/>
                        <a:gd name="connsiteY7" fmla="*/ 557932 h 1611438"/>
                        <a:gd name="connsiteX8" fmla="*/ 176932 w 642480"/>
                        <a:gd name="connsiteY8" fmla="*/ 282575 h 1611438"/>
                        <a:gd name="connsiteX0" fmla="*/ 176932 w 823455"/>
                        <a:gd name="connsiteY0" fmla="*/ 282575 h 1611438"/>
                        <a:gd name="connsiteX1" fmla="*/ 570323 w 823455"/>
                        <a:gd name="connsiteY1" fmla="*/ 0 h 1611438"/>
                        <a:gd name="connsiteX2" fmla="*/ 823455 w 823455"/>
                        <a:gd name="connsiteY2" fmla="*/ 119782 h 1611438"/>
                        <a:gd name="connsiteX3" fmla="*/ 642480 w 823455"/>
                        <a:gd name="connsiteY3" fmla="*/ 1611438 h 1611438"/>
                        <a:gd name="connsiteX4" fmla="*/ 642480 w 823455"/>
                        <a:gd name="connsiteY4" fmla="*/ 1611438 h 1611438"/>
                        <a:gd name="connsiteX5" fmla="*/ 0 w 823455"/>
                        <a:gd name="connsiteY5" fmla="*/ 1611438 h 1611438"/>
                        <a:gd name="connsiteX6" fmla="*/ 0 w 823455"/>
                        <a:gd name="connsiteY6" fmla="*/ 1611438 h 1611438"/>
                        <a:gd name="connsiteX7" fmla="*/ 88900 w 823455"/>
                        <a:gd name="connsiteY7" fmla="*/ 557932 h 1611438"/>
                        <a:gd name="connsiteX8" fmla="*/ 176932 w 823455"/>
                        <a:gd name="connsiteY8" fmla="*/ 282575 h 1611438"/>
                        <a:gd name="connsiteX0" fmla="*/ 176932 w 823455"/>
                        <a:gd name="connsiteY0" fmla="*/ 282575 h 1725738"/>
                        <a:gd name="connsiteX1" fmla="*/ 570323 w 823455"/>
                        <a:gd name="connsiteY1" fmla="*/ 0 h 1725738"/>
                        <a:gd name="connsiteX2" fmla="*/ 823455 w 823455"/>
                        <a:gd name="connsiteY2" fmla="*/ 119782 h 1725738"/>
                        <a:gd name="connsiteX3" fmla="*/ 642480 w 823455"/>
                        <a:gd name="connsiteY3" fmla="*/ 1611438 h 1725738"/>
                        <a:gd name="connsiteX4" fmla="*/ 740905 w 823455"/>
                        <a:gd name="connsiteY4" fmla="*/ 1725738 h 1725738"/>
                        <a:gd name="connsiteX5" fmla="*/ 0 w 823455"/>
                        <a:gd name="connsiteY5" fmla="*/ 1611438 h 1725738"/>
                        <a:gd name="connsiteX6" fmla="*/ 0 w 823455"/>
                        <a:gd name="connsiteY6" fmla="*/ 1611438 h 1725738"/>
                        <a:gd name="connsiteX7" fmla="*/ 88900 w 823455"/>
                        <a:gd name="connsiteY7" fmla="*/ 557932 h 1725738"/>
                        <a:gd name="connsiteX8" fmla="*/ 176932 w 823455"/>
                        <a:gd name="connsiteY8" fmla="*/ 282575 h 1725738"/>
                        <a:gd name="connsiteX0" fmla="*/ 176932 w 940930"/>
                        <a:gd name="connsiteY0" fmla="*/ 282575 h 1725738"/>
                        <a:gd name="connsiteX1" fmla="*/ 570323 w 940930"/>
                        <a:gd name="connsiteY1" fmla="*/ 0 h 1725738"/>
                        <a:gd name="connsiteX2" fmla="*/ 823455 w 940930"/>
                        <a:gd name="connsiteY2" fmla="*/ 119782 h 1725738"/>
                        <a:gd name="connsiteX3" fmla="*/ 940930 w 940930"/>
                        <a:gd name="connsiteY3" fmla="*/ 1595563 h 1725738"/>
                        <a:gd name="connsiteX4" fmla="*/ 740905 w 940930"/>
                        <a:gd name="connsiteY4" fmla="*/ 1725738 h 1725738"/>
                        <a:gd name="connsiteX5" fmla="*/ 0 w 940930"/>
                        <a:gd name="connsiteY5" fmla="*/ 1611438 h 1725738"/>
                        <a:gd name="connsiteX6" fmla="*/ 0 w 940930"/>
                        <a:gd name="connsiteY6" fmla="*/ 1611438 h 1725738"/>
                        <a:gd name="connsiteX7" fmla="*/ 88900 w 940930"/>
                        <a:gd name="connsiteY7" fmla="*/ 557932 h 1725738"/>
                        <a:gd name="connsiteX8" fmla="*/ 176932 w 940930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557932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557932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557932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2825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282575 h 1725738"/>
                        <a:gd name="connsiteX0" fmla="*/ 249957 w 1013955"/>
                        <a:gd name="connsiteY0" fmla="*/ 3079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307975 h 1725738"/>
                        <a:gd name="connsiteX0" fmla="*/ 249957 w 1013955"/>
                        <a:gd name="connsiteY0" fmla="*/ 3079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307975 h 1725738"/>
                        <a:gd name="connsiteX0" fmla="*/ 249957 w 1013955"/>
                        <a:gd name="connsiteY0" fmla="*/ 307975 h 1725738"/>
                        <a:gd name="connsiteX1" fmla="*/ 643348 w 1013955"/>
                        <a:gd name="connsiteY1" fmla="*/ 0 h 1725738"/>
                        <a:gd name="connsiteX2" fmla="*/ 896480 w 1013955"/>
                        <a:gd name="connsiteY2" fmla="*/ 119782 h 1725738"/>
                        <a:gd name="connsiteX3" fmla="*/ 1013955 w 1013955"/>
                        <a:gd name="connsiteY3" fmla="*/ 1595563 h 1725738"/>
                        <a:gd name="connsiteX4" fmla="*/ 813930 w 1013955"/>
                        <a:gd name="connsiteY4" fmla="*/ 1725738 h 1725738"/>
                        <a:gd name="connsiteX5" fmla="*/ 73025 w 1013955"/>
                        <a:gd name="connsiteY5" fmla="*/ 1611438 h 1725738"/>
                        <a:gd name="connsiteX6" fmla="*/ 0 w 1013955"/>
                        <a:gd name="connsiteY6" fmla="*/ 1633663 h 1725738"/>
                        <a:gd name="connsiteX7" fmla="*/ 161925 w 1013955"/>
                        <a:gd name="connsiteY7" fmla="*/ 478557 h 1725738"/>
                        <a:gd name="connsiteX8" fmla="*/ 249957 w 1013955"/>
                        <a:gd name="connsiteY8" fmla="*/ 307975 h 1725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3955" h="1725738">
                          <a:moveTo>
                            <a:pt x="249957" y="307975"/>
                          </a:moveTo>
                          <a:cubicBezTo>
                            <a:pt x="307969" y="250440"/>
                            <a:pt x="512218" y="94192"/>
                            <a:pt x="643348" y="0"/>
                          </a:cubicBezTo>
                          <a:cubicBezTo>
                            <a:pt x="702488" y="0"/>
                            <a:pt x="896480" y="60642"/>
                            <a:pt x="896480" y="119782"/>
                          </a:cubicBezTo>
                          <a:lnTo>
                            <a:pt x="1013955" y="1595563"/>
                          </a:lnTo>
                          <a:lnTo>
                            <a:pt x="813930" y="1725738"/>
                          </a:lnTo>
                          <a:lnTo>
                            <a:pt x="73025" y="1611438"/>
                          </a:lnTo>
                          <a:lnTo>
                            <a:pt x="0" y="1633663"/>
                          </a:lnTo>
                          <a:cubicBezTo>
                            <a:pt x="53975" y="1275086"/>
                            <a:pt x="142490" y="550280"/>
                            <a:pt x="161925" y="478557"/>
                          </a:cubicBezTo>
                          <a:cubicBezTo>
                            <a:pt x="181360" y="406834"/>
                            <a:pt x="191945" y="365510"/>
                            <a:pt x="249957" y="30797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四角形: 角を丸くする 112">
                      <a:extLst>
                        <a:ext uri="{FF2B5EF4-FFF2-40B4-BE49-F238E27FC236}">
                          <a16:creationId xmlns:a16="http://schemas.microsoft.com/office/drawing/2014/main" id="{5FB29C6C-35DD-7CA1-C2AC-EEEB5A94E11D}"/>
                        </a:ext>
                      </a:extLst>
                    </p:cNvPr>
                    <p:cNvSpPr/>
                    <p:nvPr/>
                  </p:nvSpPr>
                  <p:spPr>
                    <a:xfrm rot="1373125">
                      <a:off x="5000926" y="1454293"/>
                      <a:ext cx="1737816" cy="804213"/>
                    </a:xfrm>
                    <a:custGeom>
                      <a:avLst/>
                      <a:gdLst>
                        <a:gd name="connsiteX0" fmla="*/ 0 w 1430884"/>
                        <a:gd name="connsiteY0" fmla="*/ 119594 h 717550"/>
                        <a:gd name="connsiteX1" fmla="*/ 119594 w 1430884"/>
                        <a:gd name="connsiteY1" fmla="*/ 0 h 717550"/>
                        <a:gd name="connsiteX2" fmla="*/ 1311290 w 1430884"/>
                        <a:gd name="connsiteY2" fmla="*/ 0 h 717550"/>
                        <a:gd name="connsiteX3" fmla="*/ 1430884 w 1430884"/>
                        <a:gd name="connsiteY3" fmla="*/ 119594 h 717550"/>
                        <a:gd name="connsiteX4" fmla="*/ 1430884 w 1430884"/>
                        <a:gd name="connsiteY4" fmla="*/ 597956 h 717550"/>
                        <a:gd name="connsiteX5" fmla="*/ 1311290 w 1430884"/>
                        <a:gd name="connsiteY5" fmla="*/ 717550 h 717550"/>
                        <a:gd name="connsiteX6" fmla="*/ 119594 w 1430884"/>
                        <a:gd name="connsiteY6" fmla="*/ 717550 h 717550"/>
                        <a:gd name="connsiteX7" fmla="*/ 0 w 1430884"/>
                        <a:gd name="connsiteY7" fmla="*/ 597956 h 717550"/>
                        <a:gd name="connsiteX8" fmla="*/ 0 w 1430884"/>
                        <a:gd name="connsiteY8" fmla="*/ 119594 h 717550"/>
                        <a:gd name="connsiteX0" fmla="*/ 271635 w 1702519"/>
                        <a:gd name="connsiteY0" fmla="*/ 119594 h 717550"/>
                        <a:gd name="connsiteX1" fmla="*/ 391229 w 1702519"/>
                        <a:gd name="connsiteY1" fmla="*/ 0 h 717550"/>
                        <a:gd name="connsiteX2" fmla="*/ 1582925 w 1702519"/>
                        <a:gd name="connsiteY2" fmla="*/ 0 h 717550"/>
                        <a:gd name="connsiteX3" fmla="*/ 1702519 w 1702519"/>
                        <a:gd name="connsiteY3" fmla="*/ 119594 h 717550"/>
                        <a:gd name="connsiteX4" fmla="*/ 1702519 w 1702519"/>
                        <a:gd name="connsiteY4" fmla="*/ 597956 h 717550"/>
                        <a:gd name="connsiteX5" fmla="*/ 1582925 w 1702519"/>
                        <a:gd name="connsiteY5" fmla="*/ 717550 h 717550"/>
                        <a:gd name="connsiteX6" fmla="*/ 391229 w 1702519"/>
                        <a:gd name="connsiteY6" fmla="*/ 717550 h 717550"/>
                        <a:gd name="connsiteX7" fmla="*/ 0 w 1702519"/>
                        <a:gd name="connsiteY7" fmla="*/ 640246 h 717550"/>
                        <a:gd name="connsiteX8" fmla="*/ 271635 w 1702519"/>
                        <a:gd name="connsiteY8" fmla="*/ 119594 h 717550"/>
                        <a:gd name="connsiteX0" fmla="*/ 271635 w 1702519"/>
                        <a:gd name="connsiteY0" fmla="*/ 119594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71635 w 1702519"/>
                        <a:gd name="connsiteY8" fmla="*/ 119594 h 752432"/>
                        <a:gd name="connsiteX0" fmla="*/ 271635 w 1702519"/>
                        <a:gd name="connsiteY0" fmla="*/ 119594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71635 w 1702519"/>
                        <a:gd name="connsiteY8" fmla="*/ 119594 h 752432"/>
                        <a:gd name="connsiteX0" fmla="*/ 255775 w 1702519"/>
                        <a:gd name="connsiteY0" fmla="*/ 122842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55775 w 1702519"/>
                        <a:gd name="connsiteY8" fmla="*/ 122842 h 752432"/>
                        <a:gd name="connsiteX0" fmla="*/ 255775 w 1702519"/>
                        <a:gd name="connsiteY0" fmla="*/ 122842 h 752432"/>
                        <a:gd name="connsiteX1" fmla="*/ 391229 w 1702519"/>
                        <a:gd name="connsiteY1" fmla="*/ 0 h 752432"/>
                        <a:gd name="connsiteX2" fmla="*/ 1582925 w 1702519"/>
                        <a:gd name="connsiteY2" fmla="*/ 0 h 752432"/>
                        <a:gd name="connsiteX3" fmla="*/ 1702519 w 1702519"/>
                        <a:gd name="connsiteY3" fmla="*/ 119594 h 752432"/>
                        <a:gd name="connsiteX4" fmla="*/ 1702519 w 1702519"/>
                        <a:gd name="connsiteY4" fmla="*/ 597956 h 752432"/>
                        <a:gd name="connsiteX5" fmla="*/ 1582925 w 1702519"/>
                        <a:gd name="connsiteY5" fmla="*/ 717550 h 752432"/>
                        <a:gd name="connsiteX6" fmla="*/ 137144 w 1702519"/>
                        <a:gd name="connsiteY6" fmla="*/ 752432 h 752432"/>
                        <a:gd name="connsiteX7" fmla="*/ 0 w 1702519"/>
                        <a:gd name="connsiteY7" fmla="*/ 640246 h 752432"/>
                        <a:gd name="connsiteX8" fmla="*/ 255775 w 1702519"/>
                        <a:gd name="connsiteY8" fmla="*/ 122842 h 752432"/>
                        <a:gd name="connsiteX0" fmla="*/ 255775 w 1702519"/>
                        <a:gd name="connsiteY0" fmla="*/ 122842 h 774073"/>
                        <a:gd name="connsiteX1" fmla="*/ 391229 w 1702519"/>
                        <a:gd name="connsiteY1" fmla="*/ 0 h 774073"/>
                        <a:gd name="connsiteX2" fmla="*/ 1582925 w 1702519"/>
                        <a:gd name="connsiteY2" fmla="*/ 0 h 774073"/>
                        <a:gd name="connsiteX3" fmla="*/ 1702519 w 1702519"/>
                        <a:gd name="connsiteY3" fmla="*/ 119594 h 774073"/>
                        <a:gd name="connsiteX4" fmla="*/ 1702519 w 1702519"/>
                        <a:gd name="connsiteY4" fmla="*/ 597956 h 774073"/>
                        <a:gd name="connsiteX5" fmla="*/ 1283696 w 1702519"/>
                        <a:gd name="connsiteY5" fmla="*/ 774073 h 774073"/>
                        <a:gd name="connsiteX6" fmla="*/ 137144 w 1702519"/>
                        <a:gd name="connsiteY6" fmla="*/ 752432 h 774073"/>
                        <a:gd name="connsiteX7" fmla="*/ 0 w 1702519"/>
                        <a:gd name="connsiteY7" fmla="*/ 640246 h 774073"/>
                        <a:gd name="connsiteX8" fmla="*/ 255775 w 1702519"/>
                        <a:gd name="connsiteY8" fmla="*/ 122842 h 774073"/>
                        <a:gd name="connsiteX0" fmla="*/ 255775 w 1702519"/>
                        <a:gd name="connsiteY0" fmla="*/ 122842 h 774073"/>
                        <a:gd name="connsiteX1" fmla="*/ 391229 w 1702519"/>
                        <a:gd name="connsiteY1" fmla="*/ 0 h 774073"/>
                        <a:gd name="connsiteX2" fmla="*/ 1582925 w 1702519"/>
                        <a:gd name="connsiteY2" fmla="*/ 0 h 774073"/>
                        <a:gd name="connsiteX3" fmla="*/ 1702519 w 1702519"/>
                        <a:gd name="connsiteY3" fmla="*/ 119594 h 774073"/>
                        <a:gd name="connsiteX4" fmla="*/ 1451895 w 1702519"/>
                        <a:gd name="connsiteY4" fmla="*/ 628793 h 774073"/>
                        <a:gd name="connsiteX5" fmla="*/ 1283696 w 1702519"/>
                        <a:gd name="connsiteY5" fmla="*/ 774073 h 774073"/>
                        <a:gd name="connsiteX6" fmla="*/ 137144 w 1702519"/>
                        <a:gd name="connsiteY6" fmla="*/ 752432 h 774073"/>
                        <a:gd name="connsiteX7" fmla="*/ 0 w 1702519"/>
                        <a:gd name="connsiteY7" fmla="*/ 640246 h 774073"/>
                        <a:gd name="connsiteX8" fmla="*/ 255775 w 1702519"/>
                        <a:gd name="connsiteY8" fmla="*/ 122842 h 774073"/>
                        <a:gd name="connsiteX0" fmla="*/ 255775 w 1702519"/>
                        <a:gd name="connsiteY0" fmla="*/ 122842 h 774073"/>
                        <a:gd name="connsiteX1" fmla="*/ 391229 w 1702519"/>
                        <a:gd name="connsiteY1" fmla="*/ 0 h 774073"/>
                        <a:gd name="connsiteX2" fmla="*/ 1582925 w 1702519"/>
                        <a:gd name="connsiteY2" fmla="*/ 0 h 774073"/>
                        <a:gd name="connsiteX3" fmla="*/ 1702519 w 1702519"/>
                        <a:gd name="connsiteY3" fmla="*/ 119594 h 774073"/>
                        <a:gd name="connsiteX4" fmla="*/ 1471099 w 1702519"/>
                        <a:gd name="connsiteY4" fmla="*/ 662042 h 774073"/>
                        <a:gd name="connsiteX5" fmla="*/ 1283696 w 1702519"/>
                        <a:gd name="connsiteY5" fmla="*/ 774073 h 774073"/>
                        <a:gd name="connsiteX6" fmla="*/ 137144 w 1702519"/>
                        <a:gd name="connsiteY6" fmla="*/ 752432 h 774073"/>
                        <a:gd name="connsiteX7" fmla="*/ 0 w 1702519"/>
                        <a:gd name="connsiteY7" fmla="*/ 640246 h 774073"/>
                        <a:gd name="connsiteX8" fmla="*/ 255775 w 1702519"/>
                        <a:gd name="connsiteY8" fmla="*/ 122842 h 774073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71099 w 1702519"/>
                        <a:gd name="connsiteY4" fmla="*/ 662042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78849 w 1702519"/>
                        <a:gd name="connsiteY4" fmla="*/ 674278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78849 w 1702519"/>
                        <a:gd name="connsiteY4" fmla="*/ 674278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93818"/>
                        <a:gd name="connsiteX1" fmla="*/ 391229 w 1702519"/>
                        <a:gd name="connsiteY1" fmla="*/ 0 h 793818"/>
                        <a:gd name="connsiteX2" fmla="*/ 1582925 w 1702519"/>
                        <a:gd name="connsiteY2" fmla="*/ 0 h 793818"/>
                        <a:gd name="connsiteX3" fmla="*/ 1702519 w 1702519"/>
                        <a:gd name="connsiteY3" fmla="*/ 119594 h 793818"/>
                        <a:gd name="connsiteX4" fmla="*/ 1486257 w 1702519"/>
                        <a:gd name="connsiteY4" fmla="*/ 691829 h 793818"/>
                        <a:gd name="connsiteX5" fmla="*/ 1292031 w 1702519"/>
                        <a:gd name="connsiteY5" fmla="*/ 793818 h 793818"/>
                        <a:gd name="connsiteX6" fmla="*/ 137144 w 1702519"/>
                        <a:gd name="connsiteY6" fmla="*/ 752432 h 793818"/>
                        <a:gd name="connsiteX7" fmla="*/ 0 w 1702519"/>
                        <a:gd name="connsiteY7" fmla="*/ 640246 h 793818"/>
                        <a:gd name="connsiteX8" fmla="*/ 255775 w 1702519"/>
                        <a:gd name="connsiteY8" fmla="*/ 122842 h 793818"/>
                        <a:gd name="connsiteX0" fmla="*/ 255775 w 1702519"/>
                        <a:gd name="connsiteY0" fmla="*/ 122842 h 789466"/>
                        <a:gd name="connsiteX1" fmla="*/ 391229 w 1702519"/>
                        <a:gd name="connsiteY1" fmla="*/ 0 h 789466"/>
                        <a:gd name="connsiteX2" fmla="*/ 1582925 w 1702519"/>
                        <a:gd name="connsiteY2" fmla="*/ 0 h 789466"/>
                        <a:gd name="connsiteX3" fmla="*/ 1702519 w 1702519"/>
                        <a:gd name="connsiteY3" fmla="*/ 119594 h 789466"/>
                        <a:gd name="connsiteX4" fmla="*/ 1486257 w 1702519"/>
                        <a:gd name="connsiteY4" fmla="*/ 691829 h 789466"/>
                        <a:gd name="connsiteX5" fmla="*/ 1297687 w 1702519"/>
                        <a:gd name="connsiteY5" fmla="*/ 788846 h 789466"/>
                        <a:gd name="connsiteX6" fmla="*/ 137144 w 1702519"/>
                        <a:gd name="connsiteY6" fmla="*/ 752432 h 789466"/>
                        <a:gd name="connsiteX7" fmla="*/ 0 w 1702519"/>
                        <a:gd name="connsiteY7" fmla="*/ 640246 h 789466"/>
                        <a:gd name="connsiteX8" fmla="*/ 255775 w 1702519"/>
                        <a:gd name="connsiteY8" fmla="*/ 122842 h 789466"/>
                        <a:gd name="connsiteX0" fmla="*/ 255775 w 1702519"/>
                        <a:gd name="connsiteY0" fmla="*/ 122842 h 789466"/>
                        <a:gd name="connsiteX1" fmla="*/ 391229 w 1702519"/>
                        <a:gd name="connsiteY1" fmla="*/ 0 h 789466"/>
                        <a:gd name="connsiteX2" fmla="*/ 1582925 w 1702519"/>
                        <a:gd name="connsiteY2" fmla="*/ 0 h 789466"/>
                        <a:gd name="connsiteX3" fmla="*/ 1702519 w 1702519"/>
                        <a:gd name="connsiteY3" fmla="*/ 119594 h 789466"/>
                        <a:gd name="connsiteX4" fmla="*/ 1486257 w 1702519"/>
                        <a:gd name="connsiteY4" fmla="*/ 691829 h 789466"/>
                        <a:gd name="connsiteX5" fmla="*/ 1297687 w 1702519"/>
                        <a:gd name="connsiteY5" fmla="*/ 788846 h 789466"/>
                        <a:gd name="connsiteX6" fmla="*/ 137144 w 1702519"/>
                        <a:gd name="connsiteY6" fmla="*/ 752432 h 789466"/>
                        <a:gd name="connsiteX7" fmla="*/ 0 w 1702519"/>
                        <a:gd name="connsiteY7" fmla="*/ 640246 h 789466"/>
                        <a:gd name="connsiteX8" fmla="*/ 255775 w 1702519"/>
                        <a:gd name="connsiteY8" fmla="*/ 122842 h 789466"/>
                        <a:gd name="connsiteX0" fmla="*/ 255775 w 1702519"/>
                        <a:gd name="connsiteY0" fmla="*/ 137758 h 804382"/>
                        <a:gd name="connsiteX1" fmla="*/ 391229 w 1702519"/>
                        <a:gd name="connsiteY1" fmla="*/ 14916 h 804382"/>
                        <a:gd name="connsiteX2" fmla="*/ 1599891 w 1702519"/>
                        <a:gd name="connsiteY2" fmla="*/ 0 h 804382"/>
                        <a:gd name="connsiteX3" fmla="*/ 1702519 w 1702519"/>
                        <a:gd name="connsiteY3" fmla="*/ 134510 h 804382"/>
                        <a:gd name="connsiteX4" fmla="*/ 1486257 w 1702519"/>
                        <a:gd name="connsiteY4" fmla="*/ 706745 h 804382"/>
                        <a:gd name="connsiteX5" fmla="*/ 1297687 w 1702519"/>
                        <a:gd name="connsiteY5" fmla="*/ 803762 h 804382"/>
                        <a:gd name="connsiteX6" fmla="*/ 137144 w 1702519"/>
                        <a:gd name="connsiteY6" fmla="*/ 767348 h 804382"/>
                        <a:gd name="connsiteX7" fmla="*/ 0 w 1702519"/>
                        <a:gd name="connsiteY7" fmla="*/ 655162 h 804382"/>
                        <a:gd name="connsiteX8" fmla="*/ 255775 w 1702519"/>
                        <a:gd name="connsiteY8" fmla="*/ 137758 h 804382"/>
                        <a:gd name="connsiteX0" fmla="*/ 255775 w 1712705"/>
                        <a:gd name="connsiteY0" fmla="*/ 137758 h 804042"/>
                        <a:gd name="connsiteX1" fmla="*/ 391229 w 1712705"/>
                        <a:gd name="connsiteY1" fmla="*/ 14916 h 804042"/>
                        <a:gd name="connsiteX2" fmla="*/ 1599891 w 1712705"/>
                        <a:gd name="connsiteY2" fmla="*/ 0 h 804042"/>
                        <a:gd name="connsiteX3" fmla="*/ 1712705 w 1712705"/>
                        <a:gd name="connsiteY3" fmla="*/ 158642 h 804042"/>
                        <a:gd name="connsiteX4" fmla="*/ 1486257 w 1712705"/>
                        <a:gd name="connsiteY4" fmla="*/ 706745 h 804042"/>
                        <a:gd name="connsiteX5" fmla="*/ 1297687 w 1712705"/>
                        <a:gd name="connsiteY5" fmla="*/ 803762 h 804042"/>
                        <a:gd name="connsiteX6" fmla="*/ 137144 w 1712705"/>
                        <a:gd name="connsiteY6" fmla="*/ 767348 h 804042"/>
                        <a:gd name="connsiteX7" fmla="*/ 0 w 1712705"/>
                        <a:gd name="connsiteY7" fmla="*/ 655162 h 804042"/>
                        <a:gd name="connsiteX8" fmla="*/ 255775 w 1712705"/>
                        <a:gd name="connsiteY8" fmla="*/ 137758 h 804042"/>
                        <a:gd name="connsiteX0" fmla="*/ 255775 w 1715338"/>
                        <a:gd name="connsiteY0" fmla="*/ 137758 h 804042"/>
                        <a:gd name="connsiteX1" fmla="*/ 391229 w 1715338"/>
                        <a:gd name="connsiteY1" fmla="*/ 14916 h 804042"/>
                        <a:gd name="connsiteX2" fmla="*/ 1599891 w 1715338"/>
                        <a:gd name="connsiteY2" fmla="*/ 0 h 804042"/>
                        <a:gd name="connsiteX3" fmla="*/ 1712705 w 1715338"/>
                        <a:gd name="connsiteY3" fmla="*/ 158642 h 804042"/>
                        <a:gd name="connsiteX4" fmla="*/ 1486257 w 1715338"/>
                        <a:gd name="connsiteY4" fmla="*/ 706745 h 804042"/>
                        <a:gd name="connsiteX5" fmla="*/ 1297687 w 1715338"/>
                        <a:gd name="connsiteY5" fmla="*/ 803762 h 804042"/>
                        <a:gd name="connsiteX6" fmla="*/ 137144 w 1715338"/>
                        <a:gd name="connsiteY6" fmla="*/ 767348 h 804042"/>
                        <a:gd name="connsiteX7" fmla="*/ 0 w 1715338"/>
                        <a:gd name="connsiteY7" fmla="*/ 655162 h 804042"/>
                        <a:gd name="connsiteX8" fmla="*/ 255775 w 1715338"/>
                        <a:gd name="connsiteY8" fmla="*/ 137758 h 804042"/>
                        <a:gd name="connsiteX0" fmla="*/ 255775 w 1725419"/>
                        <a:gd name="connsiteY0" fmla="*/ 137758 h 804195"/>
                        <a:gd name="connsiteX1" fmla="*/ 391229 w 1725419"/>
                        <a:gd name="connsiteY1" fmla="*/ 14916 h 804195"/>
                        <a:gd name="connsiteX2" fmla="*/ 1599891 w 1725419"/>
                        <a:gd name="connsiteY2" fmla="*/ 0 h 804195"/>
                        <a:gd name="connsiteX3" fmla="*/ 1723091 w 1725419"/>
                        <a:gd name="connsiteY3" fmla="*/ 146505 h 804195"/>
                        <a:gd name="connsiteX4" fmla="*/ 1486257 w 1725419"/>
                        <a:gd name="connsiteY4" fmla="*/ 706745 h 804195"/>
                        <a:gd name="connsiteX5" fmla="*/ 1297687 w 1725419"/>
                        <a:gd name="connsiteY5" fmla="*/ 803762 h 804195"/>
                        <a:gd name="connsiteX6" fmla="*/ 137144 w 1725419"/>
                        <a:gd name="connsiteY6" fmla="*/ 767348 h 804195"/>
                        <a:gd name="connsiteX7" fmla="*/ 0 w 1725419"/>
                        <a:gd name="connsiteY7" fmla="*/ 655162 h 804195"/>
                        <a:gd name="connsiteX8" fmla="*/ 255775 w 1725419"/>
                        <a:gd name="connsiteY8" fmla="*/ 137758 h 804195"/>
                        <a:gd name="connsiteX0" fmla="*/ 255775 w 1725419"/>
                        <a:gd name="connsiteY0" fmla="*/ 137758 h 804195"/>
                        <a:gd name="connsiteX1" fmla="*/ 391229 w 1725419"/>
                        <a:gd name="connsiteY1" fmla="*/ 14916 h 804195"/>
                        <a:gd name="connsiteX2" fmla="*/ 1599891 w 1725419"/>
                        <a:gd name="connsiteY2" fmla="*/ 0 h 804195"/>
                        <a:gd name="connsiteX3" fmla="*/ 1723091 w 1725419"/>
                        <a:gd name="connsiteY3" fmla="*/ 146505 h 804195"/>
                        <a:gd name="connsiteX4" fmla="*/ 1486257 w 1725419"/>
                        <a:gd name="connsiteY4" fmla="*/ 706745 h 804195"/>
                        <a:gd name="connsiteX5" fmla="*/ 1297687 w 1725419"/>
                        <a:gd name="connsiteY5" fmla="*/ 803762 h 804195"/>
                        <a:gd name="connsiteX6" fmla="*/ 137144 w 1725419"/>
                        <a:gd name="connsiteY6" fmla="*/ 767348 h 804195"/>
                        <a:gd name="connsiteX7" fmla="*/ 0 w 1725419"/>
                        <a:gd name="connsiteY7" fmla="*/ 655162 h 804195"/>
                        <a:gd name="connsiteX8" fmla="*/ 255775 w 1725419"/>
                        <a:gd name="connsiteY8" fmla="*/ 137758 h 804195"/>
                        <a:gd name="connsiteX0" fmla="*/ 255775 w 1726224"/>
                        <a:gd name="connsiteY0" fmla="*/ 137758 h 804195"/>
                        <a:gd name="connsiteX1" fmla="*/ 391229 w 1726224"/>
                        <a:gd name="connsiteY1" fmla="*/ 14916 h 804195"/>
                        <a:gd name="connsiteX2" fmla="*/ 1599891 w 1726224"/>
                        <a:gd name="connsiteY2" fmla="*/ 0 h 804195"/>
                        <a:gd name="connsiteX3" fmla="*/ 1723091 w 1726224"/>
                        <a:gd name="connsiteY3" fmla="*/ 146505 h 804195"/>
                        <a:gd name="connsiteX4" fmla="*/ 1486257 w 1726224"/>
                        <a:gd name="connsiteY4" fmla="*/ 706745 h 804195"/>
                        <a:gd name="connsiteX5" fmla="*/ 1297687 w 1726224"/>
                        <a:gd name="connsiteY5" fmla="*/ 803762 h 804195"/>
                        <a:gd name="connsiteX6" fmla="*/ 137144 w 1726224"/>
                        <a:gd name="connsiteY6" fmla="*/ 767348 h 804195"/>
                        <a:gd name="connsiteX7" fmla="*/ 0 w 1726224"/>
                        <a:gd name="connsiteY7" fmla="*/ 655162 h 804195"/>
                        <a:gd name="connsiteX8" fmla="*/ 255775 w 1726224"/>
                        <a:gd name="connsiteY8" fmla="*/ 137758 h 804195"/>
                        <a:gd name="connsiteX0" fmla="*/ 255775 w 1727086"/>
                        <a:gd name="connsiteY0" fmla="*/ 137776 h 804213"/>
                        <a:gd name="connsiteX1" fmla="*/ 391229 w 1727086"/>
                        <a:gd name="connsiteY1" fmla="*/ 14934 h 804213"/>
                        <a:gd name="connsiteX2" fmla="*/ 1599891 w 1727086"/>
                        <a:gd name="connsiteY2" fmla="*/ 18 h 804213"/>
                        <a:gd name="connsiteX3" fmla="*/ 1723091 w 1727086"/>
                        <a:gd name="connsiteY3" fmla="*/ 146523 h 804213"/>
                        <a:gd name="connsiteX4" fmla="*/ 1486257 w 1727086"/>
                        <a:gd name="connsiteY4" fmla="*/ 706763 h 804213"/>
                        <a:gd name="connsiteX5" fmla="*/ 1297687 w 1727086"/>
                        <a:gd name="connsiteY5" fmla="*/ 803780 h 804213"/>
                        <a:gd name="connsiteX6" fmla="*/ 137144 w 1727086"/>
                        <a:gd name="connsiteY6" fmla="*/ 767366 h 804213"/>
                        <a:gd name="connsiteX7" fmla="*/ 0 w 1727086"/>
                        <a:gd name="connsiteY7" fmla="*/ 655180 h 804213"/>
                        <a:gd name="connsiteX8" fmla="*/ 255775 w 1727086"/>
                        <a:gd name="connsiteY8" fmla="*/ 137776 h 804213"/>
                        <a:gd name="connsiteX0" fmla="*/ 255775 w 1727086"/>
                        <a:gd name="connsiteY0" fmla="*/ 137776 h 804213"/>
                        <a:gd name="connsiteX1" fmla="*/ 391229 w 1727086"/>
                        <a:gd name="connsiteY1" fmla="*/ 14934 h 804213"/>
                        <a:gd name="connsiteX2" fmla="*/ 1599891 w 1727086"/>
                        <a:gd name="connsiteY2" fmla="*/ 18 h 804213"/>
                        <a:gd name="connsiteX3" fmla="*/ 1723091 w 1727086"/>
                        <a:gd name="connsiteY3" fmla="*/ 146523 h 804213"/>
                        <a:gd name="connsiteX4" fmla="*/ 1486257 w 1727086"/>
                        <a:gd name="connsiteY4" fmla="*/ 706763 h 804213"/>
                        <a:gd name="connsiteX5" fmla="*/ 1297687 w 1727086"/>
                        <a:gd name="connsiteY5" fmla="*/ 803780 h 804213"/>
                        <a:gd name="connsiteX6" fmla="*/ 81472 w 1727086"/>
                        <a:gd name="connsiteY6" fmla="*/ 770188 h 804213"/>
                        <a:gd name="connsiteX7" fmla="*/ 0 w 1727086"/>
                        <a:gd name="connsiteY7" fmla="*/ 655180 h 804213"/>
                        <a:gd name="connsiteX8" fmla="*/ 255775 w 1727086"/>
                        <a:gd name="connsiteY8" fmla="*/ 137776 h 804213"/>
                        <a:gd name="connsiteX0" fmla="*/ 255775 w 1727086"/>
                        <a:gd name="connsiteY0" fmla="*/ 137776 h 804213"/>
                        <a:gd name="connsiteX1" fmla="*/ 391229 w 1727086"/>
                        <a:gd name="connsiteY1" fmla="*/ 14934 h 804213"/>
                        <a:gd name="connsiteX2" fmla="*/ 1599891 w 1727086"/>
                        <a:gd name="connsiteY2" fmla="*/ 18 h 804213"/>
                        <a:gd name="connsiteX3" fmla="*/ 1723091 w 1727086"/>
                        <a:gd name="connsiteY3" fmla="*/ 146523 h 804213"/>
                        <a:gd name="connsiteX4" fmla="*/ 1486257 w 1727086"/>
                        <a:gd name="connsiteY4" fmla="*/ 706763 h 804213"/>
                        <a:gd name="connsiteX5" fmla="*/ 1297687 w 1727086"/>
                        <a:gd name="connsiteY5" fmla="*/ 803780 h 804213"/>
                        <a:gd name="connsiteX6" fmla="*/ 81472 w 1727086"/>
                        <a:gd name="connsiteY6" fmla="*/ 770188 h 804213"/>
                        <a:gd name="connsiteX7" fmla="*/ 0 w 1727086"/>
                        <a:gd name="connsiteY7" fmla="*/ 655180 h 804213"/>
                        <a:gd name="connsiteX8" fmla="*/ 255775 w 1727086"/>
                        <a:gd name="connsiteY8" fmla="*/ 137776 h 804213"/>
                        <a:gd name="connsiteX0" fmla="*/ 302415 w 1773726"/>
                        <a:gd name="connsiteY0" fmla="*/ 137776 h 804213"/>
                        <a:gd name="connsiteX1" fmla="*/ 437869 w 1773726"/>
                        <a:gd name="connsiteY1" fmla="*/ 14934 h 804213"/>
                        <a:gd name="connsiteX2" fmla="*/ 1646531 w 1773726"/>
                        <a:gd name="connsiteY2" fmla="*/ 18 h 804213"/>
                        <a:gd name="connsiteX3" fmla="*/ 1769731 w 1773726"/>
                        <a:gd name="connsiteY3" fmla="*/ 146523 h 804213"/>
                        <a:gd name="connsiteX4" fmla="*/ 1532897 w 1773726"/>
                        <a:gd name="connsiteY4" fmla="*/ 706763 h 804213"/>
                        <a:gd name="connsiteX5" fmla="*/ 1344327 w 1773726"/>
                        <a:gd name="connsiteY5" fmla="*/ 803780 h 804213"/>
                        <a:gd name="connsiteX6" fmla="*/ 128112 w 1773726"/>
                        <a:gd name="connsiteY6" fmla="*/ 770188 h 804213"/>
                        <a:gd name="connsiteX7" fmla="*/ 36355 w 1773726"/>
                        <a:gd name="connsiteY7" fmla="*/ 649183 h 804213"/>
                        <a:gd name="connsiteX8" fmla="*/ 302415 w 1773726"/>
                        <a:gd name="connsiteY8" fmla="*/ 137776 h 804213"/>
                        <a:gd name="connsiteX0" fmla="*/ 302415 w 1773726"/>
                        <a:gd name="connsiteY0" fmla="*/ 137776 h 804213"/>
                        <a:gd name="connsiteX1" fmla="*/ 437869 w 1773726"/>
                        <a:gd name="connsiteY1" fmla="*/ 14934 h 804213"/>
                        <a:gd name="connsiteX2" fmla="*/ 1646531 w 1773726"/>
                        <a:gd name="connsiteY2" fmla="*/ 18 h 804213"/>
                        <a:gd name="connsiteX3" fmla="*/ 1769731 w 1773726"/>
                        <a:gd name="connsiteY3" fmla="*/ 146523 h 804213"/>
                        <a:gd name="connsiteX4" fmla="*/ 1532897 w 1773726"/>
                        <a:gd name="connsiteY4" fmla="*/ 706763 h 804213"/>
                        <a:gd name="connsiteX5" fmla="*/ 1344327 w 1773726"/>
                        <a:gd name="connsiteY5" fmla="*/ 803780 h 804213"/>
                        <a:gd name="connsiteX6" fmla="*/ 128112 w 1773726"/>
                        <a:gd name="connsiteY6" fmla="*/ 770188 h 804213"/>
                        <a:gd name="connsiteX7" fmla="*/ 36355 w 1773726"/>
                        <a:gd name="connsiteY7" fmla="*/ 649183 h 804213"/>
                        <a:gd name="connsiteX8" fmla="*/ 302415 w 1773726"/>
                        <a:gd name="connsiteY8" fmla="*/ 137776 h 804213"/>
                        <a:gd name="connsiteX0" fmla="*/ 320660 w 1791971"/>
                        <a:gd name="connsiteY0" fmla="*/ 137776 h 804213"/>
                        <a:gd name="connsiteX1" fmla="*/ 456114 w 1791971"/>
                        <a:gd name="connsiteY1" fmla="*/ 14934 h 804213"/>
                        <a:gd name="connsiteX2" fmla="*/ 1664776 w 1791971"/>
                        <a:gd name="connsiteY2" fmla="*/ 18 h 804213"/>
                        <a:gd name="connsiteX3" fmla="*/ 1787976 w 1791971"/>
                        <a:gd name="connsiteY3" fmla="*/ 146523 h 804213"/>
                        <a:gd name="connsiteX4" fmla="*/ 1551142 w 1791971"/>
                        <a:gd name="connsiteY4" fmla="*/ 706763 h 804213"/>
                        <a:gd name="connsiteX5" fmla="*/ 1362572 w 1791971"/>
                        <a:gd name="connsiteY5" fmla="*/ 803780 h 804213"/>
                        <a:gd name="connsiteX6" fmla="*/ 115743 w 1791971"/>
                        <a:gd name="connsiteY6" fmla="*/ 765018 h 804213"/>
                        <a:gd name="connsiteX7" fmla="*/ 54600 w 1791971"/>
                        <a:gd name="connsiteY7" fmla="*/ 649183 h 804213"/>
                        <a:gd name="connsiteX8" fmla="*/ 320660 w 1791971"/>
                        <a:gd name="connsiteY8" fmla="*/ 137776 h 804213"/>
                        <a:gd name="connsiteX0" fmla="*/ 266412 w 1737723"/>
                        <a:gd name="connsiteY0" fmla="*/ 137776 h 804213"/>
                        <a:gd name="connsiteX1" fmla="*/ 401866 w 1737723"/>
                        <a:gd name="connsiteY1" fmla="*/ 14934 h 804213"/>
                        <a:gd name="connsiteX2" fmla="*/ 1610528 w 1737723"/>
                        <a:gd name="connsiteY2" fmla="*/ 18 h 804213"/>
                        <a:gd name="connsiteX3" fmla="*/ 1733728 w 1737723"/>
                        <a:gd name="connsiteY3" fmla="*/ 146523 h 804213"/>
                        <a:gd name="connsiteX4" fmla="*/ 1496894 w 1737723"/>
                        <a:gd name="connsiteY4" fmla="*/ 706763 h 804213"/>
                        <a:gd name="connsiteX5" fmla="*/ 1308324 w 1737723"/>
                        <a:gd name="connsiteY5" fmla="*/ 803780 h 804213"/>
                        <a:gd name="connsiteX6" fmla="*/ 61495 w 1737723"/>
                        <a:gd name="connsiteY6" fmla="*/ 765018 h 804213"/>
                        <a:gd name="connsiteX7" fmla="*/ 352 w 1737723"/>
                        <a:gd name="connsiteY7" fmla="*/ 649183 h 804213"/>
                        <a:gd name="connsiteX8" fmla="*/ 266412 w 1737723"/>
                        <a:gd name="connsiteY8" fmla="*/ 137776 h 804213"/>
                        <a:gd name="connsiteX0" fmla="*/ 266505 w 1737816"/>
                        <a:gd name="connsiteY0" fmla="*/ 137776 h 804213"/>
                        <a:gd name="connsiteX1" fmla="*/ 401959 w 1737816"/>
                        <a:gd name="connsiteY1" fmla="*/ 14934 h 804213"/>
                        <a:gd name="connsiteX2" fmla="*/ 1610621 w 1737816"/>
                        <a:gd name="connsiteY2" fmla="*/ 18 h 804213"/>
                        <a:gd name="connsiteX3" fmla="*/ 1733821 w 1737816"/>
                        <a:gd name="connsiteY3" fmla="*/ 146523 h 804213"/>
                        <a:gd name="connsiteX4" fmla="*/ 1496987 w 1737816"/>
                        <a:gd name="connsiteY4" fmla="*/ 706763 h 804213"/>
                        <a:gd name="connsiteX5" fmla="*/ 1308417 w 1737816"/>
                        <a:gd name="connsiteY5" fmla="*/ 803780 h 804213"/>
                        <a:gd name="connsiteX6" fmla="*/ 61588 w 1737816"/>
                        <a:gd name="connsiteY6" fmla="*/ 765018 h 804213"/>
                        <a:gd name="connsiteX7" fmla="*/ 445 w 1737816"/>
                        <a:gd name="connsiteY7" fmla="*/ 649183 h 804213"/>
                        <a:gd name="connsiteX8" fmla="*/ 266505 w 1737816"/>
                        <a:gd name="connsiteY8" fmla="*/ 137776 h 8042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37816" h="804213">
                          <a:moveTo>
                            <a:pt x="266505" y="137776"/>
                          </a:moveTo>
                          <a:cubicBezTo>
                            <a:pt x="333424" y="32068"/>
                            <a:pt x="335909" y="14934"/>
                            <a:pt x="401959" y="14934"/>
                          </a:cubicBezTo>
                          <a:lnTo>
                            <a:pt x="1610621" y="18"/>
                          </a:lnTo>
                          <a:cubicBezTo>
                            <a:pt x="1717329" y="-1635"/>
                            <a:pt x="1750248" y="107140"/>
                            <a:pt x="1733821" y="146523"/>
                          </a:cubicBezTo>
                          <a:lnTo>
                            <a:pt x="1496987" y="706763"/>
                          </a:lnTo>
                          <a:cubicBezTo>
                            <a:pt x="1426086" y="816306"/>
                            <a:pt x="1374467" y="803780"/>
                            <a:pt x="1308417" y="803780"/>
                          </a:cubicBezTo>
                          <a:lnTo>
                            <a:pt x="61588" y="765018"/>
                          </a:lnTo>
                          <a:cubicBezTo>
                            <a:pt x="-9233" y="757254"/>
                            <a:pt x="445" y="715233"/>
                            <a:pt x="445" y="649183"/>
                          </a:cubicBezTo>
                          <a:lnTo>
                            <a:pt x="266505" y="137776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E2EF8365-90CF-C01C-F39A-519212207EC7}"/>
                        </a:ext>
                      </a:extLst>
                    </p:cNvPr>
                    <p:cNvSpPr/>
                    <p:nvPr/>
                  </p:nvSpPr>
                  <p:spPr>
                    <a:xfrm rot="20149398">
                      <a:off x="3925080" y="3471614"/>
                      <a:ext cx="2009291" cy="1492972"/>
                    </a:xfrm>
                    <a:custGeom>
                      <a:avLst/>
                      <a:gdLst>
                        <a:gd name="connsiteX0" fmla="*/ 1377317 w 2026325"/>
                        <a:gd name="connsiteY0" fmla="*/ 20828 h 1548767"/>
                        <a:gd name="connsiteX1" fmla="*/ 2026325 w 2026325"/>
                        <a:gd name="connsiteY1" fmla="*/ 896787 h 1548767"/>
                        <a:gd name="connsiteX2" fmla="*/ 2005448 w 2026325"/>
                        <a:gd name="connsiteY2" fmla="*/ 950962 h 1548767"/>
                        <a:gd name="connsiteX3" fmla="*/ 993914 w 2026325"/>
                        <a:gd name="connsiteY3" fmla="*/ 1546736 h 1548767"/>
                        <a:gd name="connsiteX4" fmla="*/ 713 w 2026325"/>
                        <a:gd name="connsiteY4" fmla="*/ 829979 h 1548767"/>
                        <a:gd name="connsiteX5" fmla="*/ 9922 w 2026325"/>
                        <a:gd name="connsiteY5" fmla="*/ 750723 h 1548767"/>
                        <a:gd name="connsiteX6" fmla="*/ 22495 w 2026325"/>
                        <a:gd name="connsiteY6" fmla="*/ 700472 h 1548767"/>
                        <a:gd name="connsiteX7" fmla="*/ 6362 w 2026325"/>
                        <a:gd name="connsiteY7" fmla="*/ 604177 h 1548767"/>
                        <a:gd name="connsiteX8" fmla="*/ 760025 w 2026325"/>
                        <a:gd name="connsiteY8" fmla="*/ 47770 h 1548767"/>
                        <a:gd name="connsiteX9" fmla="*/ 804245 w 2026325"/>
                        <a:gd name="connsiteY9" fmla="*/ 45087 h 1548767"/>
                        <a:gd name="connsiteX10" fmla="*/ 861312 w 2026325"/>
                        <a:gd name="connsiteY10" fmla="*/ 28928 h 1548767"/>
                        <a:gd name="connsiteX11" fmla="*/ 1069906 w 2026325"/>
                        <a:gd name="connsiteY11" fmla="*/ 2031 h 1548767"/>
                        <a:gd name="connsiteX12" fmla="*/ 1374844 w 2026325"/>
                        <a:gd name="connsiteY12" fmla="*/ 20223 h 1548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026325" h="1548767">
                          <a:moveTo>
                            <a:pt x="1377317" y="20828"/>
                          </a:moveTo>
                          <a:lnTo>
                            <a:pt x="2026325" y="896787"/>
                          </a:lnTo>
                          <a:lnTo>
                            <a:pt x="2005448" y="950962"/>
                          </a:lnTo>
                          <a:cubicBezTo>
                            <a:pt x="1859419" y="1272403"/>
                            <a:pt x="1456645" y="1521789"/>
                            <a:pt x="993914" y="1546736"/>
                          </a:cubicBezTo>
                          <a:cubicBezTo>
                            <a:pt x="424399" y="1577440"/>
                            <a:pt x="-20271" y="1256537"/>
                            <a:pt x="713" y="829979"/>
                          </a:cubicBezTo>
                          <a:cubicBezTo>
                            <a:pt x="2024" y="803319"/>
                            <a:pt x="5124" y="776878"/>
                            <a:pt x="9922" y="750723"/>
                          </a:cubicBezTo>
                          <a:lnTo>
                            <a:pt x="22495" y="700472"/>
                          </a:lnTo>
                          <a:lnTo>
                            <a:pt x="6362" y="604177"/>
                          </a:lnTo>
                          <a:cubicBezTo>
                            <a:pt x="6362" y="329718"/>
                            <a:pt x="329910" y="100729"/>
                            <a:pt x="760025" y="47770"/>
                          </a:cubicBezTo>
                          <a:lnTo>
                            <a:pt x="804245" y="45087"/>
                          </a:lnTo>
                          <a:lnTo>
                            <a:pt x="861312" y="28928"/>
                          </a:lnTo>
                          <a:cubicBezTo>
                            <a:pt x="928946" y="15020"/>
                            <a:pt x="998717" y="5870"/>
                            <a:pt x="1069906" y="2031"/>
                          </a:cubicBezTo>
                          <a:cubicBezTo>
                            <a:pt x="1176690" y="-3726"/>
                            <a:pt x="1279085" y="2878"/>
                            <a:pt x="1374844" y="20223"/>
                          </a:cubicBezTo>
                          <a:close/>
                        </a:path>
                      </a:pathLst>
                    </a:cu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E7B56287-873B-EF03-ED83-3D39AC351FD5}"/>
                        </a:ext>
                      </a:extLst>
                    </p:cNvPr>
                    <p:cNvSpPr/>
                    <p:nvPr/>
                  </p:nvSpPr>
                  <p:spPr>
                    <a:xfrm rot="20149398">
                      <a:off x="3881440" y="3300204"/>
                      <a:ext cx="1982615" cy="1405642"/>
                    </a:xfrm>
                    <a:custGeom>
                      <a:avLst/>
                      <a:gdLst>
                        <a:gd name="connsiteX0" fmla="*/ 1285618 w 1982615"/>
                        <a:gd name="connsiteY0" fmla="*/ 23071 h 1405642"/>
                        <a:gd name="connsiteX1" fmla="*/ 1982615 w 1982615"/>
                        <a:gd name="connsiteY1" fmla="*/ 963799 h 1405642"/>
                        <a:gd name="connsiteX2" fmla="*/ 1975872 w 1982615"/>
                        <a:gd name="connsiteY2" fmla="*/ 976391 h 1405642"/>
                        <a:gd name="connsiteX3" fmla="*/ 1028342 w 1982615"/>
                        <a:gd name="connsiteY3" fmla="*/ 1405642 h 1405642"/>
                        <a:gd name="connsiteX4" fmla="*/ 0 w 1982615"/>
                        <a:gd name="connsiteY4" fmla="*/ 702821 h 1405642"/>
                        <a:gd name="connsiteX5" fmla="*/ 1028342 w 1982615"/>
                        <a:gd name="connsiteY5" fmla="*/ 0 h 1405642"/>
                        <a:gd name="connsiteX6" fmla="*/ 1235589 w 1982615"/>
                        <a:gd name="connsiteY6" fmla="*/ 14279 h 1405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982615" h="1405642">
                          <a:moveTo>
                            <a:pt x="1285618" y="23071"/>
                          </a:moveTo>
                          <a:lnTo>
                            <a:pt x="1982615" y="963799"/>
                          </a:lnTo>
                          <a:lnTo>
                            <a:pt x="1975872" y="976391"/>
                          </a:lnTo>
                          <a:cubicBezTo>
                            <a:pt x="1819761" y="1228644"/>
                            <a:pt x="1454296" y="1405642"/>
                            <a:pt x="1028342" y="1405642"/>
                          </a:cubicBezTo>
                          <a:cubicBezTo>
                            <a:pt x="460404" y="1405642"/>
                            <a:pt x="0" y="1090978"/>
                            <a:pt x="0" y="702821"/>
                          </a:cubicBezTo>
                          <a:cubicBezTo>
                            <a:pt x="0" y="314664"/>
                            <a:pt x="460404" y="0"/>
                            <a:pt x="1028342" y="0"/>
                          </a:cubicBezTo>
                          <a:cubicBezTo>
                            <a:pt x="1099335" y="0"/>
                            <a:pt x="1168647" y="4917"/>
                            <a:pt x="1235589" y="14279"/>
                          </a:cubicBez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E14FA50C-516B-2BBC-6CD6-DE774738639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526246" y="1945655"/>
                      <a:ext cx="1957052" cy="1575660"/>
                    </a:xfrm>
                    <a:custGeom>
                      <a:avLst/>
                      <a:gdLst>
                        <a:gd name="connsiteX0" fmla="*/ 2939 w 1957052"/>
                        <a:gd name="connsiteY0" fmla="*/ 1038044 h 1575660"/>
                        <a:gd name="connsiteX1" fmla="*/ 5505 w 1957052"/>
                        <a:gd name="connsiteY1" fmla="*/ 1024659 h 1575660"/>
                        <a:gd name="connsiteX2" fmla="*/ 2939 w 1957052"/>
                        <a:gd name="connsiteY2" fmla="*/ 911044 h 1575660"/>
                        <a:gd name="connsiteX3" fmla="*/ 607867 w 1957052"/>
                        <a:gd name="connsiteY3" fmla="*/ 152303 h 1575660"/>
                        <a:gd name="connsiteX4" fmla="*/ 1724626 w 1957052"/>
                        <a:gd name="connsiteY4" fmla="*/ 280042 h 1575660"/>
                        <a:gd name="connsiteX5" fmla="*/ 1744126 w 1957052"/>
                        <a:gd name="connsiteY5" fmla="*/ 342653 h 1575660"/>
                        <a:gd name="connsiteX6" fmla="*/ 1957052 w 1957052"/>
                        <a:gd name="connsiteY6" fmla="*/ 342653 h 1575660"/>
                        <a:gd name="connsiteX7" fmla="*/ 1885646 w 1957052"/>
                        <a:gd name="connsiteY7" fmla="*/ 469653 h 1575660"/>
                        <a:gd name="connsiteX8" fmla="*/ 1957052 w 1957052"/>
                        <a:gd name="connsiteY8" fmla="*/ 469653 h 1575660"/>
                        <a:gd name="connsiteX9" fmla="*/ 1464353 w 1957052"/>
                        <a:gd name="connsiteY9" fmla="*/ 1345952 h 1575660"/>
                        <a:gd name="connsiteX10" fmla="*/ 1286650 w 1957052"/>
                        <a:gd name="connsiteY10" fmla="*/ 1345952 h 1575660"/>
                        <a:gd name="connsiteX11" fmla="*/ 1161422 w 1957052"/>
                        <a:gd name="connsiteY11" fmla="*/ 1423356 h 1575660"/>
                        <a:gd name="connsiteX12" fmla="*/ 44663 w 1957052"/>
                        <a:gd name="connsiteY12" fmla="*/ 1295618 h 1575660"/>
                        <a:gd name="connsiteX13" fmla="*/ 2939 w 1957052"/>
                        <a:gd name="connsiteY13" fmla="*/ 1038044 h 1575660"/>
                        <a:gd name="connsiteX0" fmla="*/ 2939 w 1957052"/>
                        <a:gd name="connsiteY0" fmla="*/ 1038044 h 1575660"/>
                        <a:gd name="connsiteX1" fmla="*/ 5505 w 1957052"/>
                        <a:gd name="connsiteY1" fmla="*/ 1024659 h 1575660"/>
                        <a:gd name="connsiteX2" fmla="*/ 2939 w 1957052"/>
                        <a:gd name="connsiteY2" fmla="*/ 911044 h 1575660"/>
                        <a:gd name="connsiteX3" fmla="*/ 607867 w 1957052"/>
                        <a:gd name="connsiteY3" fmla="*/ 152303 h 1575660"/>
                        <a:gd name="connsiteX4" fmla="*/ 1724626 w 1957052"/>
                        <a:gd name="connsiteY4" fmla="*/ 280042 h 1575660"/>
                        <a:gd name="connsiteX5" fmla="*/ 1744126 w 1957052"/>
                        <a:gd name="connsiteY5" fmla="*/ 342653 h 1575660"/>
                        <a:gd name="connsiteX6" fmla="*/ 1957052 w 1957052"/>
                        <a:gd name="connsiteY6" fmla="*/ 342653 h 1575660"/>
                        <a:gd name="connsiteX7" fmla="*/ 1957052 w 1957052"/>
                        <a:gd name="connsiteY7" fmla="*/ 469653 h 1575660"/>
                        <a:gd name="connsiteX8" fmla="*/ 1464353 w 1957052"/>
                        <a:gd name="connsiteY8" fmla="*/ 1345952 h 1575660"/>
                        <a:gd name="connsiteX9" fmla="*/ 1286650 w 1957052"/>
                        <a:gd name="connsiteY9" fmla="*/ 1345952 h 1575660"/>
                        <a:gd name="connsiteX10" fmla="*/ 1161422 w 1957052"/>
                        <a:gd name="connsiteY10" fmla="*/ 1423356 h 1575660"/>
                        <a:gd name="connsiteX11" fmla="*/ 44663 w 1957052"/>
                        <a:gd name="connsiteY11" fmla="*/ 1295618 h 1575660"/>
                        <a:gd name="connsiteX12" fmla="*/ 2939 w 1957052"/>
                        <a:gd name="connsiteY12" fmla="*/ 1038044 h 1575660"/>
                        <a:gd name="connsiteX0" fmla="*/ 2939 w 1957052"/>
                        <a:gd name="connsiteY0" fmla="*/ 1038044 h 1575660"/>
                        <a:gd name="connsiteX1" fmla="*/ 5505 w 1957052"/>
                        <a:gd name="connsiteY1" fmla="*/ 1024659 h 1575660"/>
                        <a:gd name="connsiteX2" fmla="*/ 2939 w 1957052"/>
                        <a:gd name="connsiteY2" fmla="*/ 911044 h 1575660"/>
                        <a:gd name="connsiteX3" fmla="*/ 607867 w 1957052"/>
                        <a:gd name="connsiteY3" fmla="*/ 152303 h 1575660"/>
                        <a:gd name="connsiteX4" fmla="*/ 1724626 w 1957052"/>
                        <a:gd name="connsiteY4" fmla="*/ 280042 h 1575660"/>
                        <a:gd name="connsiteX5" fmla="*/ 1744126 w 1957052"/>
                        <a:gd name="connsiteY5" fmla="*/ 342653 h 1575660"/>
                        <a:gd name="connsiteX6" fmla="*/ 1906252 w 1957052"/>
                        <a:gd name="connsiteY6" fmla="*/ 342653 h 1575660"/>
                        <a:gd name="connsiteX7" fmla="*/ 1957052 w 1957052"/>
                        <a:gd name="connsiteY7" fmla="*/ 469653 h 1575660"/>
                        <a:gd name="connsiteX8" fmla="*/ 1464353 w 1957052"/>
                        <a:gd name="connsiteY8" fmla="*/ 1345952 h 1575660"/>
                        <a:gd name="connsiteX9" fmla="*/ 1286650 w 1957052"/>
                        <a:gd name="connsiteY9" fmla="*/ 1345952 h 1575660"/>
                        <a:gd name="connsiteX10" fmla="*/ 1161422 w 1957052"/>
                        <a:gd name="connsiteY10" fmla="*/ 1423356 h 1575660"/>
                        <a:gd name="connsiteX11" fmla="*/ 44663 w 1957052"/>
                        <a:gd name="connsiteY11" fmla="*/ 1295618 h 1575660"/>
                        <a:gd name="connsiteX12" fmla="*/ 2939 w 1957052"/>
                        <a:gd name="connsiteY12" fmla="*/ 1038044 h 1575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957052" h="1575660">
                          <a:moveTo>
                            <a:pt x="2939" y="1038044"/>
                          </a:moveTo>
                          <a:lnTo>
                            <a:pt x="5505" y="1024659"/>
                          </a:lnTo>
                          <a:cubicBezTo>
                            <a:pt x="4650" y="986787"/>
                            <a:pt x="3794" y="948916"/>
                            <a:pt x="2939" y="911044"/>
                          </a:cubicBezTo>
                          <a:cubicBezTo>
                            <a:pt x="31116" y="638289"/>
                            <a:pt x="259936" y="336333"/>
                            <a:pt x="607867" y="152303"/>
                          </a:cubicBezTo>
                          <a:cubicBezTo>
                            <a:pt x="1071777" y="-93070"/>
                            <a:pt x="1571766" y="-35880"/>
                            <a:pt x="1724626" y="280042"/>
                          </a:cubicBezTo>
                          <a:lnTo>
                            <a:pt x="1744126" y="342653"/>
                          </a:lnTo>
                          <a:lnTo>
                            <a:pt x="1906252" y="342653"/>
                          </a:lnTo>
                          <a:lnTo>
                            <a:pt x="1957052" y="469653"/>
                          </a:lnTo>
                          <a:lnTo>
                            <a:pt x="1464353" y="1345952"/>
                          </a:lnTo>
                          <a:lnTo>
                            <a:pt x="1286650" y="1345952"/>
                          </a:lnTo>
                          <a:lnTo>
                            <a:pt x="1161422" y="1423356"/>
                          </a:lnTo>
                          <a:cubicBezTo>
                            <a:pt x="697513" y="1668730"/>
                            <a:pt x="197523" y="1611539"/>
                            <a:pt x="44663" y="1295618"/>
                          </a:cubicBezTo>
                          <a:cubicBezTo>
                            <a:pt x="6448" y="1216637"/>
                            <a:pt x="-6453" y="1128963"/>
                            <a:pt x="2939" y="1038044"/>
                          </a:cubicBezTo>
                          <a:close/>
                        </a:path>
                      </a:pathLst>
                    </a:custGeom>
                    <a:solidFill>
                      <a:srgbClr val="FF66CC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7BB3F22D-5DE3-E969-0000-49F4260B20D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74215" y="1997687"/>
                      <a:ext cx="1934115" cy="1448660"/>
                    </a:xfrm>
                    <a:custGeom>
                      <a:avLst/>
                      <a:gdLst>
                        <a:gd name="connsiteX0" fmla="*/ 2939 w 1934115"/>
                        <a:gd name="connsiteY0" fmla="*/ 911044 h 1448660"/>
                        <a:gd name="connsiteX1" fmla="*/ 607867 w 1934115"/>
                        <a:gd name="connsiteY1" fmla="*/ 152303 h 1448660"/>
                        <a:gd name="connsiteX2" fmla="*/ 1724626 w 1934115"/>
                        <a:gd name="connsiteY2" fmla="*/ 280042 h 1448660"/>
                        <a:gd name="connsiteX3" fmla="*/ 1744126 w 1934115"/>
                        <a:gd name="connsiteY3" fmla="*/ 342653 h 1448660"/>
                        <a:gd name="connsiteX4" fmla="*/ 1918517 w 1934115"/>
                        <a:gd name="connsiteY4" fmla="*/ 342653 h 1448660"/>
                        <a:gd name="connsiteX5" fmla="*/ 1934115 w 1934115"/>
                        <a:gd name="connsiteY5" fmla="*/ 383448 h 1448660"/>
                        <a:gd name="connsiteX6" fmla="*/ 1464353 w 1934115"/>
                        <a:gd name="connsiteY6" fmla="*/ 1218952 h 1448660"/>
                        <a:gd name="connsiteX7" fmla="*/ 1286650 w 1934115"/>
                        <a:gd name="connsiteY7" fmla="*/ 1218952 h 1448660"/>
                        <a:gd name="connsiteX8" fmla="*/ 1161422 w 1934115"/>
                        <a:gd name="connsiteY8" fmla="*/ 1296356 h 1448660"/>
                        <a:gd name="connsiteX9" fmla="*/ 44663 w 1934115"/>
                        <a:gd name="connsiteY9" fmla="*/ 1168618 h 1448660"/>
                        <a:gd name="connsiteX10" fmla="*/ 2939 w 1934115"/>
                        <a:gd name="connsiteY10" fmla="*/ 911044 h 1448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34115" h="1448660">
                          <a:moveTo>
                            <a:pt x="2939" y="911044"/>
                          </a:moveTo>
                          <a:cubicBezTo>
                            <a:pt x="31116" y="638289"/>
                            <a:pt x="259936" y="336333"/>
                            <a:pt x="607867" y="152303"/>
                          </a:cubicBezTo>
                          <a:cubicBezTo>
                            <a:pt x="1071777" y="-93070"/>
                            <a:pt x="1571766" y="-35880"/>
                            <a:pt x="1724626" y="280042"/>
                          </a:cubicBezTo>
                          <a:lnTo>
                            <a:pt x="1744126" y="342653"/>
                          </a:lnTo>
                          <a:lnTo>
                            <a:pt x="1918517" y="342653"/>
                          </a:lnTo>
                          <a:lnTo>
                            <a:pt x="1934115" y="383448"/>
                          </a:lnTo>
                          <a:lnTo>
                            <a:pt x="1464353" y="1218952"/>
                          </a:lnTo>
                          <a:lnTo>
                            <a:pt x="1286650" y="1218952"/>
                          </a:lnTo>
                          <a:lnTo>
                            <a:pt x="1161422" y="1296356"/>
                          </a:lnTo>
                          <a:cubicBezTo>
                            <a:pt x="697513" y="1541730"/>
                            <a:pt x="197523" y="1484539"/>
                            <a:pt x="44663" y="1168618"/>
                          </a:cubicBezTo>
                          <a:cubicBezTo>
                            <a:pt x="6448" y="1089637"/>
                            <a:pt x="-6453" y="1001963"/>
                            <a:pt x="2939" y="911044"/>
                          </a:cubicBezTo>
                          <a:close/>
                        </a:path>
                      </a:pathLst>
                    </a:cu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CED0022E-8925-57B9-914F-831836B4EB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589501" y="2098145"/>
                      <a:ext cx="1717401" cy="1233488"/>
                    </a:xfrm>
                    <a:custGeom>
                      <a:avLst/>
                      <a:gdLst>
                        <a:gd name="connsiteX0" fmla="*/ 2939 w 1934115"/>
                        <a:gd name="connsiteY0" fmla="*/ 911044 h 1448660"/>
                        <a:gd name="connsiteX1" fmla="*/ 607867 w 1934115"/>
                        <a:gd name="connsiteY1" fmla="*/ 152303 h 1448660"/>
                        <a:gd name="connsiteX2" fmla="*/ 1724626 w 1934115"/>
                        <a:gd name="connsiteY2" fmla="*/ 280042 h 1448660"/>
                        <a:gd name="connsiteX3" fmla="*/ 1744126 w 1934115"/>
                        <a:gd name="connsiteY3" fmla="*/ 342653 h 1448660"/>
                        <a:gd name="connsiteX4" fmla="*/ 1918517 w 1934115"/>
                        <a:gd name="connsiteY4" fmla="*/ 342653 h 1448660"/>
                        <a:gd name="connsiteX5" fmla="*/ 1934115 w 1934115"/>
                        <a:gd name="connsiteY5" fmla="*/ 383448 h 1448660"/>
                        <a:gd name="connsiteX6" fmla="*/ 1464353 w 1934115"/>
                        <a:gd name="connsiteY6" fmla="*/ 1218952 h 1448660"/>
                        <a:gd name="connsiteX7" fmla="*/ 1286650 w 1934115"/>
                        <a:gd name="connsiteY7" fmla="*/ 1218952 h 1448660"/>
                        <a:gd name="connsiteX8" fmla="*/ 1161422 w 1934115"/>
                        <a:gd name="connsiteY8" fmla="*/ 1296356 h 1448660"/>
                        <a:gd name="connsiteX9" fmla="*/ 44663 w 1934115"/>
                        <a:gd name="connsiteY9" fmla="*/ 1168618 h 1448660"/>
                        <a:gd name="connsiteX10" fmla="*/ 2939 w 1934115"/>
                        <a:gd name="connsiteY10" fmla="*/ 911044 h 1448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34115" h="1448660">
                          <a:moveTo>
                            <a:pt x="2939" y="911044"/>
                          </a:moveTo>
                          <a:cubicBezTo>
                            <a:pt x="31116" y="638289"/>
                            <a:pt x="259936" y="336333"/>
                            <a:pt x="607867" y="152303"/>
                          </a:cubicBezTo>
                          <a:cubicBezTo>
                            <a:pt x="1071777" y="-93070"/>
                            <a:pt x="1571766" y="-35880"/>
                            <a:pt x="1724626" y="280042"/>
                          </a:cubicBezTo>
                          <a:lnTo>
                            <a:pt x="1744126" y="342653"/>
                          </a:lnTo>
                          <a:lnTo>
                            <a:pt x="1918517" y="342653"/>
                          </a:lnTo>
                          <a:lnTo>
                            <a:pt x="1934115" y="383448"/>
                          </a:lnTo>
                          <a:lnTo>
                            <a:pt x="1464353" y="1218952"/>
                          </a:lnTo>
                          <a:lnTo>
                            <a:pt x="1286650" y="1218952"/>
                          </a:lnTo>
                          <a:lnTo>
                            <a:pt x="1161422" y="1296356"/>
                          </a:lnTo>
                          <a:cubicBezTo>
                            <a:pt x="697513" y="1541730"/>
                            <a:pt x="197523" y="1484539"/>
                            <a:pt x="44663" y="1168618"/>
                          </a:cubicBezTo>
                          <a:cubicBezTo>
                            <a:pt x="6448" y="1089637"/>
                            <a:pt x="-6453" y="1001963"/>
                            <a:pt x="2939" y="911044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4" name="グループ化 123">
                      <a:extLst>
                        <a:ext uri="{FF2B5EF4-FFF2-40B4-BE49-F238E27FC236}">
                          <a16:creationId xmlns:a16="http://schemas.microsoft.com/office/drawing/2014/main" id="{236FCE15-38A3-C2A9-F450-0CDC42B5510C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929941" y="3426947"/>
                      <a:ext cx="805448" cy="123588"/>
                      <a:chOff x="6855372" y="5544031"/>
                      <a:chExt cx="908923" cy="166461"/>
                    </a:xfrm>
                    <a:solidFill>
                      <a:schemeClr val="bg1">
                        <a:lumMod val="95000"/>
                      </a:schemeClr>
                    </a:solidFill>
                  </p:grpSpPr>
                  <p:sp>
                    <p:nvSpPr>
                      <p:cNvPr id="126" name="四角形: 上の 2 つの角を丸める 125">
                        <a:extLst>
                          <a:ext uri="{FF2B5EF4-FFF2-40B4-BE49-F238E27FC236}">
                            <a16:creationId xmlns:a16="http://schemas.microsoft.com/office/drawing/2014/main" id="{C0587B1B-56D6-48DA-79BC-F1395789E691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6946437" y="5452966"/>
                        <a:ext cx="165977" cy="348108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7" name="四角形: 上の 2 つの角を丸める 126">
                        <a:extLst>
                          <a:ext uri="{FF2B5EF4-FFF2-40B4-BE49-F238E27FC236}">
                            <a16:creationId xmlns:a16="http://schemas.microsoft.com/office/drawing/2014/main" id="{8F454B8D-8F9C-1E50-76F0-E1702B08EA3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82180" y="5452966"/>
                        <a:ext cx="165977" cy="348108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8" name="四角形: 上の 2 つの角を丸める 127">
                        <a:extLst>
                          <a:ext uri="{FF2B5EF4-FFF2-40B4-BE49-F238E27FC236}">
                            <a16:creationId xmlns:a16="http://schemas.microsoft.com/office/drawing/2014/main" id="{007DBD7D-F616-E0AF-D194-9862CC9D9F2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444122" y="5452966"/>
                        <a:ext cx="165977" cy="348108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9" name="フリーフォーム: 図形 128">
                        <a:extLst>
                          <a:ext uri="{FF2B5EF4-FFF2-40B4-BE49-F238E27FC236}">
                            <a16:creationId xmlns:a16="http://schemas.microsoft.com/office/drawing/2014/main" id="{A7230289-64D8-BACF-28FC-D3C232D6FF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39295" y="5544514"/>
                        <a:ext cx="125000" cy="165978"/>
                      </a:xfrm>
                      <a:custGeom>
                        <a:avLst/>
                        <a:gdLst>
                          <a:gd name="connsiteX0" fmla="*/ 61913 w 123825"/>
                          <a:gd name="connsiteY0" fmla="*/ 0 h 127628"/>
                          <a:gd name="connsiteX1" fmla="*/ 84556 w 123825"/>
                          <a:gd name="connsiteY1" fmla="*/ 4572 h 127628"/>
                          <a:gd name="connsiteX2" fmla="*/ 123825 w 123825"/>
                          <a:gd name="connsiteY2" fmla="*/ 63814 h 127628"/>
                          <a:gd name="connsiteX3" fmla="*/ 84556 w 123825"/>
                          <a:gd name="connsiteY3" fmla="*/ 123057 h 127628"/>
                          <a:gd name="connsiteX4" fmla="*/ 61913 w 123825"/>
                          <a:gd name="connsiteY4" fmla="*/ 127628 h 127628"/>
                          <a:gd name="connsiteX5" fmla="*/ 39269 w 123825"/>
                          <a:gd name="connsiteY5" fmla="*/ 123057 h 127628"/>
                          <a:gd name="connsiteX6" fmla="*/ 0 w 123825"/>
                          <a:gd name="connsiteY6" fmla="*/ 63814 h 127628"/>
                          <a:gd name="connsiteX7" fmla="*/ 39269 w 123825"/>
                          <a:gd name="connsiteY7" fmla="*/ 4572 h 1276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23825" h="127628">
                            <a:moveTo>
                              <a:pt x="61913" y="0"/>
                            </a:moveTo>
                            <a:lnTo>
                              <a:pt x="84556" y="4572"/>
                            </a:lnTo>
                            <a:cubicBezTo>
                              <a:pt x="107633" y="14332"/>
                              <a:pt x="123825" y="37183"/>
                              <a:pt x="123825" y="63814"/>
                            </a:cubicBezTo>
                            <a:cubicBezTo>
                              <a:pt x="123825" y="90446"/>
                              <a:pt x="107633" y="113296"/>
                              <a:pt x="84556" y="123057"/>
                            </a:cubicBezTo>
                            <a:lnTo>
                              <a:pt x="61913" y="127628"/>
                            </a:lnTo>
                            <a:lnTo>
                              <a:pt x="39269" y="123057"/>
                            </a:lnTo>
                            <a:cubicBezTo>
                              <a:pt x="16192" y="113296"/>
                              <a:pt x="0" y="90446"/>
                              <a:pt x="0" y="63814"/>
                            </a:cubicBezTo>
                            <a:cubicBezTo>
                              <a:pt x="0" y="37183"/>
                              <a:pt x="16192" y="14332"/>
                              <a:pt x="39269" y="4572"/>
                            </a:cubicBez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5" name="楕円 124">
                      <a:extLst>
                        <a:ext uri="{FF2B5EF4-FFF2-40B4-BE49-F238E27FC236}">
                          <a16:creationId xmlns:a16="http://schemas.microsoft.com/office/drawing/2014/main" id="{2D5D6F67-5853-18D3-9A62-E62F1DC55099}"/>
                        </a:ext>
                      </a:extLst>
                    </p:cNvPr>
                    <p:cNvSpPr/>
                    <p:nvPr/>
                  </p:nvSpPr>
                  <p:spPr>
                    <a:xfrm rot="20530604">
                      <a:off x="4037933" y="3580889"/>
                      <a:ext cx="1439302" cy="96834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230B3C14-0CAC-AB16-C22A-19EBF289434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-4397151" y="2121473"/>
                    <a:ext cx="2761078" cy="2437311"/>
                  </a:xfrm>
                  <a:custGeom>
                    <a:avLst/>
                    <a:gdLst>
                      <a:gd name="connsiteX0" fmla="*/ 2306056 w 2761078"/>
                      <a:gd name="connsiteY0" fmla="*/ 87463 h 2437311"/>
                      <a:gd name="connsiteX1" fmla="*/ 2732787 w 2761078"/>
                      <a:gd name="connsiteY1" fmla="*/ 1037831 h 2437311"/>
                      <a:gd name="connsiteX2" fmla="*/ 2664055 w 2761078"/>
                      <a:gd name="connsiteY2" fmla="*/ 1294341 h 2437311"/>
                      <a:gd name="connsiteX3" fmla="*/ 1981197 w 2761078"/>
                      <a:gd name="connsiteY3" fmla="*/ 1897672 h 2437311"/>
                      <a:gd name="connsiteX4" fmla="*/ 1943423 w 2761078"/>
                      <a:gd name="connsiteY4" fmla="*/ 1899153 h 2437311"/>
                      <a:gd name="connsiteX5" fmla="*/ 1923623 w 2761078"/>
                      <a:gd name="connsiteY5" fmla="*/ 1905300 h 2437311"/>
                      <a:gd name="connsiteX6" fmla="*/ 1875821 w 2761078"/>
                      <a:gd name="connsiteY6" fmla="*/ 1910118 h 2437311"/>
                      <a:gd name="connsiteX7" fmla="*/ 1143341 w 2761078"/>
                      <a:gd name="connsiteY7" fmla="*/ 1910117 h 2437311"/>
                      <a:gd name="connsiteX8" fmla="*/ 907459 w 2761078"/>
                      <a:gd name="connsiteY8" fmla="*/ 2318676 h 2437311"/>
                      <a:gd name="connsiteX9" fmla="*/ 672725 w 2761078"/>
                      <a:gd name="connsiteY9" fmla="*/ 2435515 h 2437311"/>
                      <a:gd name="connsiteX10" fmla="*/ 583449 w 2761078"/>
                      <a:gd name="connsiteY10" fmla="*/ 2405495 h 2437311"/>
                      <a:gd name="connsiteX11" fmla="*/ 512812 w 2761078"/>
                      <a:gd name="connsiteY11" fmla="*/ 2343190 h 2437311"/>
                      <a:gd name="connsiteX12" fmla="*/ 496631 w 2761078"/>
                      <a:gd name="connsiteY12" fmla="*/ 2081484 h 2437311"/>
                      <a:gd name="connsiteX13" fmla="*/ 797326 w 2761078"/>
                      <a:gd name="connsiteY13" fmla="*/ 1560666 h 2437311"/>
                      <a:gd name="connsiteX14" fmla="*/ 898715 w 2761078"/>
                      <a:gd name="connsiteY14" fmla="*/ 1466072 h 2437311"/>
                      <a:gd name="connsiteX15" fmla="*/ 923461 w 2761078"/>
                      <a:gd name="connsiteY15" fmla="*/ 1456832 h 2437311"/>
                      <a:gd name="connsiteX16" fmla="*/ 927990 w 2761078"/>
                      <a:gd name="connsiteY16" fmla="*/ 1454374 h 2437311"/>
                      <a:gd name="connsiteX17" fmla="*/ 940173 w 2761078"/>
                      <a:gd name="connsiteY17" fmla="*/ 1450592 h 2437311"/>
                      <a:gd name="connsiteX18" fmla="*/ 941351 w 2761078"/>
                      <a:gd name="connsiteY18" fmla="*/ 1450152 h 2437311"/>
                      <a:gd name="connsiteX19" fmla="*/ 941658 w 2761078"/>
                      <a:gd name="connsiteY19" fmla="*/ 1450131 h 2437311"/>
                      <a:gd name="connsiteX20" fmla="*/ 972513 w 2761078"/>
                      <a:gd name="connsiteY20" fmla="*/ 1440553 h 2437311"/>
                      <a:gd name="connsiteX21" fmla="*/ 1020316 w 2761078"/>
                      <a:gd name="connsiteY21" fmla="*/ 1435734 h 2437311"/>
                      <a:gd name="connsiteX22" fmla="*/ 1127810 w 2761078"/>
                      <a:gd name="connsiteY22" fmla="*/ 1435734 h 2437311"/>
                      <a:gd name="connsiteX23" fmla="*/ 1112322 w 2761078"/>
                      <a:gd name="connsiteY23" fmla="*/ 1401789 h 2437311"/>
                      <a:gd name="connsiteX24" fmla="*/ 678527 w 2761078"/>
                      <a:gd name="connsiteY24" fmla="*/ 1401788 h 2437311"/>
                      <a:gd name="connsiteX25" fmla="*/ 442644 w 2761078"/>
                      <a:gd name="connsiteY25" fmla="*/ 1810347 h 2437311"/>
                      <a:gd name="connsiteX26" fmla="*/ 162442 w 2761078"/>
                      <a:gd name="connsiteY26" fmla="*/ 1916893 h 2437311"/>
                      <a:gd name="connsiteX27" fmla="*/ 118634 w 2761078"/>
                      <a:gd name="connsiteY27" fmla="*/ 1897166 h 2437311"/>
                      <a:gd name="connsiteX28" fmla="*/ 118635 w 2761078"/>
                      <a:gd name="connsiteY28" fmla="*/ 1897166 h 2437311"/>
                      <a:gd name="connsiteX29" fmla="*/ 118634 w 2761078"/>
                      <a:gd name="connsiteY29" fmla="*/ 1897165 h 2437311"/>
                      <a:gd name="connsiteX30" fmla="*/ 118634 w 2761078"/>
                      <a:gd name="connsiteY30" fmla="*/ 1897166 h 2437311"/>
                      <a:gd name="connsiteX31" fmla="*/ 79646 w 2761078"/>
                      <a:gd name="connsiteY31" fmla="*/ 1869091 h 2437311"/>
                      <a:gd name="connsiteX32" fmla="*/ 31817 w 2761078"/>
                      <a:gd name="connsiteY32" fmla="*/ 1573156 h 2437311"/>
                      <a:gd name="connsiteX33" fmla="*/ 332511 w 2761078"/>
                      <a:gd name="connsiteY33" fmla="*/ 1052337 h 2437311"/>
                      <a:gd name="connsiteX34" fmla="*/ 433901 w 2761078"/>
                      <a:gd name="connsiteY34" fmla="*/ 957742 h 2437311"/>
                      <a:gd name="connsiteX35" fmla="*/ 458646 w 2761078"/>
                      <a:gd name="connsiteY35" fmla="*/ 948503 h 2437311"/>
                      <a:gd name="connsiteX36" fmla="*/ 463175 w 2761078"/>
                      <a:gd name="connsiteY36" fmla="*/ 946045 h 2437311"/>
                      <a:gd name="connsiteX37" fmla="*/ 475359 w 2761078"/>
                      <a:gd name="connsiteY37" fmla="*/ 942263 h 2437311"/>
                      <a:gd name="connsiteX38" fmla="*/ 476535 w 2761078"/>
                      <a:gd name="connsiteY38" fmla="*/ 941824 h 2437311"/>
                      <a:gd name="connsiteX39" fmla="*/ 476843 w 2761078"/>
                      <a:gd name="connsiteY39" fmla="*/ 941802 h 2437311"/>
                      <a:gd name="connsiteX40" fmla="*/ 507698 w 2761078"/>
                      <a:gd name="connsiteY40" fmla="*/ 932224 h 2437311"/>
                      <a:gd name="connsiteX41" fmla="*/ 555501 w 2761078"/>
                      <a:gd name="connsiteY41" fmla="*/ 927405 h 2437311"/>
                      <a:gd name="connsiteX42" fmla="*/ 1060397 w 2761078"/>
                      <a:gd name="connsiteY42" fmla="*/ 927405 h 2437311"/>
                      <a:gd name="connsiteX43" fmla="*/ 1071657 w 2761078"/>
                      <a:gd name="connsiteY43" fmla="*/ 867659 h 2437311"/>
                      <a:gd name="connsiteX44" fmla="*/ 1140388 w 2761078"/>
                      <a:gd name="connsiteY44" fmla="*/ 611150 h 2437311"/>
                      <a:gd name="connsiteX45" fmla="*/ 2149928 w 2761078"/>
                      <a:gd name="connsiteY45" fmla="*/ 28291 h 2437311"/>
                      <a:gd name="connsiteX46" fmla="*/ 2306056 w 2761078"/>
                      <a:gd name="connsiteY46" fmla="*/ 87463 h 2437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2761078" h="2437311">
                        <a:moveTo>
                          <a:pt x="2306056" y="87463"/>
                        </a:moveTo>
                        <a:cubicBezTo>
                          <a:pt x="2648978" y="258921"/>
                          <a:pt x="2835884" y="653068"/>
                          <a:pt x="2732787" y="1037831"/>
                        </a:cubicBezTo>
                        <a:lnTo>
                          <a:pt x="2664055" y="1294341"/>
                        </a:lnTo>
                        <a:cubicBezTo>
                          <a:pt x="2575686" y="1624138"/>
                          <a:pt x="2299352" y="1853373"/>
                          <a:pt x="1981197" y="1897672"/>
                        </a:cubicBezTo>
                        <a:lnTo>
                          <a:pt x="1943423" y="1899153"/>
                        </a:lnTo>
                        <a:lnTo>
                          <a:pt x="1923623" y="1905300"/>
                        </a:lnTo>
                        <a:cubicBezTo>
                          <a:pt x="1908182" y="1908459"/>
                          <a:pt x="1892195" y="1910118"/>
                          <a:pt x="1875821" y="1910118"/>
                        </a:cubicBezTo>
                        <a:lnTo>
                          <a:pt x="1143341" y="1910117"/>
                        </a:lnTo>
                        <a:lnTo>
                          <a:pt x="907459" y="2318676"/>
                        </a:lnTo>
                        <a:cubicBezTo>
                          <a:pt x="858334" y="2403761"/>
                          <a:pt x="764455" y="2446897"/>
                          <a:pt x="672725" y="2435515"/>
                        </a:cubicBezTo>
                        <a:lnTo>
                          <a:pt x="583449" y="2405495"/>
                        </a:lnTo>
                        <a:lnTo>
                          <a:pt x="512812" y="2343190"/>
                        </a:lnTo>
                        <a:cubicBezTo>
                          <a:pt x="457090" y="2269441"/>
                          <a:pt x="447506" y="2166570"/>
                          <a:pt x="496631" y="2081484"/>
                        </a:cubicBezTo>
                        <a:lnTo>
                          <a:pt x="797326" y="1560666"/>
                        </a:lnTo>
                        <a:cubicBezTo>
                          <a:pt x="821887" y="1518124"/>
                          <a:pt x="857638" y="1486069"/>
                          <a:pt x="898715" y="1466072"/>
                        </a:cubicBezTo>
                        <a:lnTo>
                          <a:pt x="923461" y="1456832"/>
                        </a:lnTo>
                        <a:lnTo>
                          <a:pt x="927990" y="1454374"/>
                        </a:lnTo>
                        <a:lnTo>
                          <a:pt x="940173" y="1450592"/>
                        </a:lnTo>
                        <a:lnTo>
                          <a:pt x="941351" y="1450152"/>
                        </a:lnTo>
                        <a:lnTo>
                          <a:pt x="941658" y="1450131"/>
                        </a:lnTo>
                        <a:lnTo>
                          <a:pt x="972513" y="1440553"/>
                        </a:lnTo>
                        <a:cubicBezTo>
                          <a:pt x="987954" y="1437393"/>
                          <a:pt x="1003941" y="1435734"/>
                          <a:pt x="1020316" y="1435734"/>
                        </a:cubicBezTo>
                        <a:lnTo>
                          <a:pt x="1127810" y="1435734"/>
                        </a:lnTo>
                        <a:lnTo>
                          <a:pt x="1112322" y="1401789"/>
                        </a:lnTo>
                        <a:lnTo>
                          <a:pt x="678527" y="1401788"/>
                        </a:lnTo>
                        <a:lnTo>
                          <a:pt x="442644" y="1810347"/>
                        </a:lnTo>
                        <a:cubicBezTo>
                          <a:pt x="385333" y="1909614"/>
                          <a:pt x="267104" y="1951782"/>
                          <a:pt x="162442" y="1916893"/>
                        </a:cubicBezTo>
                        <a:lnTo>
                          <a:pt x="118634" y="1897166"/>
                        </a:lnTo>
                        <a:lnTo>
                          <a:pt x="118635" y="1897166"/>
                        </a:lnTo>
                        <a:lnTo>
                          <a:pt x="118634" y="1897165"/>
                        </a:lnTo>
                        <a:lnTo>
                          <a:pt x="118634" y="1897166"/>
                        </a:lnTo>
                        <a:lnTo>
                          <a:pt x="79646" y="1869091"/>
                        </a:lnTo>
                        <a:cubicBezTo>
                          <a:pt x="-2899" y="1795895"/>
                          <a:pt x="-25495" y="1672422"/>
                          <a:pt x="31817" y="1573156"/>
                        </a:cubicBezTo>
                        <a:lnTo>
                          <a:pt x="332511" y="1052337"/>
                        </a:lnTo>
                        <a:cubicBezTo>
                          <a:pt x="357073" y="1009795"/>
                          <a:pt x="392824" y="977739"/>
                          <a:pt x="433901" y="957742"/>
                        </a:cubicBezTo>
                        <a:lnTo>
                          <a:pt x="458646" y="948503"/>
                        </a:lnTo>
                        <a:lnTo>
                          <a:pt x="463175" y="946045"/>
                        </a:lnTo>
                        <a:lnTo>
                          <a:pt x="475359" y="942263"/>
                        </a:lnTo>
                        <a:lnTo>
                          <a:pt x="476535" y="941824"/>
                        </a:lnTo>
                        <a:lnTo>
                          <a:pt x="476843" y="941802"/>
                        </a:lnTo>
                        <a:lnTo>
                          <a:pt x="507698" y="932224"/>
                        </a:lnTo>
                        <a:cubicBezTo>
                          <a:pt x="523139" y="929064"/>
                          <a:pt x="539126" y="927405"/>
                          <a:pt x="555501" y="927405"/>
                        </a:cubicBezTo>
                        <a:lnTo>
                          <a:pt x="1060397" y="927405"/>
                        </a:lnTo>
                        <a:lnTo>
                          <a:pt x="1071657" y="867659"/>
                        </a:lnTo>
                        <a:lnTo>
                          <a:pt x="1140388" y="611150"/>
                        </a:lnTo>
                        <a:cubicBezTo>
                          <a:pt x="1258213" y="171420"/>
                          <a:pt x="1710199" y="-89534"/>
                          <a:pt x="2149928" y="28291"/>
                        </a:cubicBezTo>
                        <a:cubicBezTo>
                          <a:pt x="2204894" y="43019"/>
                          <a:pt x="2257067" y="62968"/>
                          <a:pt x="2306056" y="87463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2A97EEDB-9B5D-40B9-D391-67D6123CA837}"/>
                      </a:ext>
                    </a:extLst>
                  </p:cNvPr>
                  <p:cNvSpPr/>
                  <p:nvPr/>
                </p:nvSpPr>
                <p:spPr>
                  <a:xfrm rot="1497061" flipH="1">
                    <a:off x="-3958731" y="2303934"/>
                    <a:ext cx="955706" cy="1349151"/>
                  </a:xfrm>
                  <a:custGeom>
                    <a:avLst/>
                    <a:gdLst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  <a:gd name="connsiteX0" fmla="*/ 865656 w 1064465"/>
                      <a:gd name="connsiteY0" fmla="*/ 197405 h 1700086"/>
                      <a:gd name="connsiteX1" fmla="*/ 973332 w 1064465"/>
                      <a:gd name="connsiteY1" fmla="*/ 1170369 h 1700086"/>
                      <a:gd name="connsiteX2" fmla="*/ 277230 w 1064465"/>
                      <a:gd name="connsiteY2" fmla="*/ 1684371 h 1700086"/>
                      <a:gd name="connsiteX3" fmla="*/ 192970 w 1064465"/>
                      <a:gd name="connsiteY3" fmla="*/ 1690946 h 1700086"/>
                      <a:gd name="connsiteX4" fmla="*/ 154082 w 1064465"/>
                      <a:gd name="connsiteY4" fmla="*/ 1700086 h 1700086"/>
                      <a:gd name="connsiteX5" fmla="*/ 0 w 1064465"/>
                      <a:gd name="connsiteY5" fmla="*/ 1520710 h 1700086"/>
                      <a:gd name="connsiteX6" fmla="*/ 94106 w 1064465"/>
                      <a:gd name="connsiteY6" fmla="*/ 1355430 h 1700086"/>
                      <a:gd name="connsiteX7" fmla="*/ 144108 w 1064465"/>
                      <a:gd name="connsiteY7" fmla="*/ 1343678 h 1700086"/>
                      <a:gd name="connsiteX8" fmla="*/ 144104 w 1064465"/>
                      <a:gd name="connsiteY8" fmla="*/ 1343157 h 1700086"/>
                      <a:gd name="connsiteX9" fmla="*/ 147432 w 1064465"/>
                      <a:gd name="connsiteY9" fmla="*/ 1342897 h 1700086"/>
                      <a:gd name="connsiteX10" fmla="*/ 154082 w 1064465"/>
                      <a:gd name="connsiteY10" fmla="*/ 1341334 h 1700086"/>
                      <a:gd name="connsiteX11" fmla="*/ 157417 w 1064465"/>
                      <a:gd name="connsiteY11" fmla="*/ 1342118 h 1700086"/>
                      <a:gd name="connsiteX12" fmla="*/ 225072 w 1064465"/>
                      <a:gd name="connsiteY12" fmla="*/ 1336839 h 1700086"/>
                      <a:gd name="connsiteX13" fmla="*/ 656558 w 1064465"/>
                      <a:gd name="connsiteY13" fmla="*/ 1018230 h 1700086"/>
                      <a:gd name="connsiteX14" fmla="*/ 589813 w 1064465"/>
                      <a:gd name="connsiteY14" fmla="*/ 415129 h 1700086"/>
                      <a:gd name="connsiteX15" fmla="*/ 573528 w 1064465"/>
                      <a:gd name="connsiteY15" fmla="*/ 3315 h 1700086"/>
                      <a:gd name="connsiteX16" fmla="*/ 865656 w 1064465"/>
                      <a:gd name="connsiteY16" fmla="*/ 19740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16" fmla="*/ 664968 w 1064465"/>
                      <a:gd name="connsiteY16" fmla="*/ 94755 h 1700086"/>
                      <a:gd name="connsiteX0" fmla="*/ 573528 w 1064465"/>
                      <a:gd name="connsiteY0" fmla="*/ 3315 h 1700086"/>
                      <a:gd name="connsiteX1" fmla="*/ 865656 w 1064465"/>
                      <a:gd name="connsiteY1" fmla="*/ 197405 h 1700086"/>
                      <a:gd name="connsiteX2" fmla="*/ 973332 w 1064465"/>
                      <a:gd name="connsiteY2" fmla="*/ 1170369 h 1700086"/>
                      <a:gd name="connsiteX3" fmla="*/ 277230 w 1064465"/>
                      <a:gd name="connsiteY3" fmla="*/ 1684371 h 1700086"/>
                      <a:gd name="connsiteX4" fmla="*/ 192970 w 1064465"/>
                      <a:gd name="connsiteY4" fmla="*/ 1690946 h 1700086"/>
                      <a:gd name="connsiteX5" fmla="*/ 154082 w 1064465"/>
                      <a:gd name="connsiteY5" fmla="*/ 1700086 h 1700086"/>
                      <a:gd name="connsiteX6" fmla="*/ 0 w 1064465"/>
                      <a:gd name="connsiteY6" fmla="*/ 1520710 h 1700086"/>
                      <a:gd name="connsiteX7" fmla="*/ 94106 w 1064465"/>
                      <a:gd name="connsiteY7" fmla="*/ 1355430 h 1700086"/>
                      <a:gd name="connsiteX8" fmla="*/ 144108 w 1064465"/>
                      <a:gd name="connsiteY8" fmla="*/ 1343678 h 1700086"/>
                      <a:gd name="connsiteX9" fmla="*/ 144104 w 1064465"/>
                      <a:gd name="connsiteY9" fmla="*/ 1343157 h 1700086"/>
                      <a:gd name="connsiteX10" fmla="*/ 147432 w 1064465"/>
                      <a:gd name="connsiteY10" fmla="*/ 1342897 h 1700086"/>
                      <a:gd name="connsiteX11" fmla="*/ 154082 w 1064465"/>
                      <a:gd name="connsiteY11" fmla="*/ 1341334 h 1700086"/>
                      <a:gd name="connsiteX12" fmla="*/ 157417 w 1064465"/>
                      <a:gd name="connsiteY12" fmla="*/ 1342118 h 1700086"/>
                      <a:gd name="connsiteX13" fmla="*/ 225072 w 1064465"/>
                      <a:gd name="connsiteY13" fmla="*/ 1336839 h 1700086"/>
                      <a:gd name="connsiteX14" fmla="*/ 656558 w 1064465"/>
                      <a:gd name="connsiteY14" fmla="*/ 1018230 h 1700086"/>
                      <a:gd name="connsiteX15" fmla="*/ 589813 w 1064465"/>
                      <a:gd name="connsiteY15" fmla="*/ 415129 h 1700086"/>
                      <a:gd name="connsiteX0" fmla="*/ 865656 w 1064465"/>
                      <a:gd name="connsiteY0" fmla="*/ 0 h 1502681"/>
                      <a:gd name="connsiteX1" fmla="*/ 973332 w 1064465"/>
                      <a:gd name="connsiteY1" fmla="*/ 972964 h 1502681"/>
                      <a:gd name="connsiteX2" fmla="*/ 277230 w 1064465"/>
                      <a:gd name="connsiteY2" fmla="*/ 1486966 h 1502681"/>
                      <a:gd name="connsiteX3" fmla="*/ 192970 w 1064465"/>
                      <a:gd name="connsiteY3" fmla="*/ 1493541 h 1502681"/>
                      <a:gd name="connsiteX4" fmla="*/ 154082 w 1064465"/>
                      <a:gd name="connsiteY4" fmla="*/ 1502681 h 1502681"/>
                      <a:gd name="connsiteX5" fmla="*/ 0 w 1064465"/>
                      <a:gd name="connsiteY5" fmla="*/ 1323305 h 1502681"/>
                      <a:gd name="connsiteX6" fmla="*/ 94106 w 1064465"/>
                      <a:gd name="connsiteY6" fmla="*/ 1158025 h 1502681"/>
                      <a:gd name="connsiteX7" fmla="*/ 144108 w 1064465"/>
                      <a:gd name="connsiteY7" fmla="*/ 1146273 h 1502681"/>
                      <a:gd name="connsiteX8" fmla="*/ 144104 w 1064465"/>
                      <a:gd name="connsiteY8" fmla="*/ 1145752 h 1502681"/>
                      <a:gd name="connsiteX9" fmla="*/ 147432 w 1064465"/>
                      <a:gd name="connsiteY9" fmla="*/ 1145492 h 1502681"/>
                      <a:gd name="connsiteX10" fmla="*/ 154082 w 1064465"/>
                      <a:gd name="connsiteY10" fmla="*/ 1143929 h 1502681"/>
                      <a:gd name="connsiteX11" fmla="*/ 157417 w 1064465"/>
                      <a:gd name="connsiteY11" fmla="*/ 1144713 h 1502681"/>
                      <a:gd name="connsiteX12" fmla="*/ 225072 w 1064465"/>
                      <a:gd name="connsiteY12" fmla="*/ 1139434 h 1502681"/>
                      <a:gd name="connsiteX13" fmla="*/ 656558 w 1064465"/>
                      <a:gd name="connsiteY13" fmla="*/ 820825 h 1502681"/>
                      <a:gd name="connsiteX14" fmla="*/ 589813 w 1064465"/>
                      <a:gd name="connsiteY14" fmla="*/ 217724 h 15026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64465" h="1502681">
                        <a:moveTo>
                          <a:pt x="865656" y="0"/>
                        </a:moveTo>
                        <a:cubicBezTo>
                          <a:pt x="1084408" y="277147"/>
                          <a:pt x="1126190" y="654692"/>
                          <a:pt x="973332" y="972964"/>
                        </a:cubicBezTo>
                        <a:cubicBezTo>
                          <a:pt x="839581" y="1251452"/>
                          <a:pt x="577250" y="1441996"/>
                          <a:pt x="277230" y="1486966"/>
                        </a:cubicBezTo>
                        <a:lnTo>
                          <a:pt x="192970" y="1493541"/>
                        </a:lnTo>
                        <a:lnTo>
                          <a:pt x="154082" y="1502681"/>
                        </a:lnTo>
                        <a:cubicBezTo>
                          <a:pt x="68985" y="1502681"/>
                          <a:pt x="0" y="1422372"/>
                          <a:pt x="0" y="1323305"/>
                        </a:cubicBezTo>
                        <a:cubicBezTo>
                          <a:pt x="0" y="1249005"/>
                          <a:pt x="38804" y="1185256"/>
                          <a:pt x="94106" y="1158025"/>
                        </a:cubicBezTo>
                        <a:lnTo>
                          <a:pt x="144108" y="1146273"/>
                        </a:lnTo>
                        <a:cubicBezTo>
                          <a:pt x="144107" y="1146099"/>
                          <a:pt x="144105" y="1145926"/>
                          <a:pt x="144104" y="1145752"/>
                        </a:cubicBezTo>
                        <a:lnTo>
                          <a:pt x="147432" y="1145492"/>
                        </a:lnTo>
                        <a:lnTo>
                          <a:pt x="154082" y="1143929"/>
                        </a:lnTo>
                        <a:lnTo>
                          <a:pt x="157417" y="1144713"/>
                        </a:lnTo>
                        <a:lnTo>
                          <a:pt x="225072" y="1139434"/>
                        </a:lnTo>
                        <a:cubicBezTo>
                          <a:pt x="411043" y="1111559"/>
                          <a:pt x="573651" y="993448"/>
                          <a:pt x="656558" y="820825"/>
                        </a:cubicBezTo>
                        <a:cubicBezTo>
                          <a:pt x="751309" y="623541"/>
                          <a:pt x="725409" y="389515"/>
                          <a:pt x="589813" y="217724"/>
                        </a:cubicBezTo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7A361B3A-7381-DDF6-EC6F-9E368C69115E}"/>
                    </a:ext>
                  </a:extLst>
                </p:cNvPr>
                <p:cNvSpPr/>
                <p:nvPr/>
              </p:nvSpPr>
              <p:spPr>
                <a:xfrm>
                  <a:off x="-582894" y="708025"/>
                  <a:ext cx="1051175" cy="1051175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弦 108">
                  <a:extLst>
                    <a:ext uri="{FF2B5EF4-FFF2-40B4-BE49-F238E27FC236}">
                      <a16:creationId xmlns:a16="http://schemas.microsoft.com/office/drawing/2014/main" id="{4CD34752-532B-55FA-C913-4E205E1DBE78}"/>
                    </a:ext>
                  </a:extLst>
                </p:cNvPr>
                <p:cNvSpPr/>
                <p:nvPr/>
              </p:nvSpPr>
              <p:spPr>
                <a:xfrm>
                  <a:off x="-529391" y="1104544"/>
                  <a:ext cx="207360" cy="207360"/>
                </a:xfrm>
                <a:prstGeom prst="chord">
                  <a:avLst>
                    <a:gd name="adj1" fmla="val 435548"/>
                    <a:gd name="adj2" fmla="val 14469991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弦 109">
                  <a:extLst>
                    <a:ext uri="{FF2B5EF4-FFF2-40B4-BE49-F238E27FC236}">
                      <a16:creationId xmlns:a16="http://schemas.microsoft.com/office/drawing/2014/main" id="{0050016A-36B2-9664-02B5-C4AB68915304}"/>
                    </a:ext>
                  </a:extLst>
                </p:cNvPr>
                <p:cNvSpPr/>
                <p:nvPr/>
              </p:nvSpPr>
              <p:spPr>
                <a:xfrm flipH="1">
                  <a:off x="-91163" y="1104544"/>
                  <a:ext cx="207360" cy="207360"/>
                </a:xfrm>
                <a:prstGeom prst="chord">
                  <a:avLst>
                    <a:gd name="adj1" fmla="val 435548"/>
                    <a:gd name="adj2" fmla="val 14469991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5C36B407-33A5-6131-F7A8-F59ADEF95D2F}"/>
                    </a:ext>
                  </a:extLst>
                </p:cNvPr>
                <p:cNvSpPr/>
                <p:nvPr/>
              </p:nvSpPr>
              <p:spPr>
                <a:xfrm>
                  <a:off x="-284164" y="1399973"/>
                  <a:ext cx="118615" cy="194813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16007C99-9B05-1A68-9777-36839A455350}"/>
                  </a:ext>
                </a:extLst>
              </p:cNvPr>
              <p:cNvGrpSpPr/>
              <p:nvPr/>
            </p:nvGrpSpPr>
            <p:grpSpPr>
              <a:xfrm>
                <a:off x="-4858090" y="3016623"/>
                <a:ext cx="512292" cy="712205"/>
                <a:chOff x="-1471923" y="-178594"/>
                <a:chExt cx="512292" cy="712205"/>
              </a:xfrm>
            </p:grpSpPr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0D22195E-96DF-7FE4-705F-45CEA7F1B23D}"/>
                    </a:ext>
                  </a:extLst>
                </p:cNvPr>
                <p:cNvSpPr/>
                <p:nvPr/>
              </p:nvSpPr>
              <p:spPr>
                <a:xfrm rot="1855268">
                  <a:off x="-1380226" y="-178594"/>
                  <a:ext cx="264618" cy="478005"/>
                </a:xfrm>
                <a:prstGeom prst="roundRect">
                  <a:avLst>
                    <a:gd name="adj" fmla="val 669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C1079C2-3916-CE84-3314-F3BBFD0C5FC8}"/>
                    </a:ext>
                  </a:extLst>
                </p:cNvPr>
                <p:cNvSpPr/>
                <p:nvPr/>
              </p:nvSpPr>
              <p:spPr>
                <a:xfrm rot="2700000">
                  <a:off x="-1189164" y="-75635"/>
                  <a:ext cx="28698" cy="34922"/>
                </a:xfrm>
                <a:prstGeom prst="ellipse">
                  <a:avLst/>
                </a:prstGeom>
                <a:solidFill>
                  <a:srgbClr val="00B0F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C9FE2B8-9700-10A9-8D88-CB4C6F62B467}"/>
                    </a:ext>
                  </a:extLst>
                </p:cNvPr>
                <p:cNvSpPr/>
                <p:nvPr/>
              </p:nvSpPr>
              <p:spPr>
                <a:xfrm rot="13500000">
                  <a:off x="-1432043" y="61200"/>
                  <a:ext cx="432531" cy="512292"/>
                </a:xfrm>
                <a:custGeom>
                  <a:avLst/>
                  <a:gdLst>
                    <a:gd name="connsiteX0" fmla="*/ 763435 w 815508"/>
                    <a:gd name="connsiteY0" fmla="*/ 825316 h 965894"/>
                    <a:gd name="connsiteX1" fmla="*/ 763435 w 815508"/>
                    <a:gd name="connsiteY1" fmla="*/ 825315 h 965894"/>
                    <a:gd name="connsiteX2" fmla="*/ 539181 w 815508"/>
                    <a:gd name="connsiteY2" fmla="*/ 814433 h 965894"/>
                    <a:gd name="connsiteX3" fmla="*/ 322488 w 815508"/>
                    <a:gd name="connsiteY3" fmla="*/ 575638 h 965894"/>
                    <a:gd name="connsiteX4" fmla="*/ 322487 w 815508"/>
                    <a:gd name="connsiteY4" fmla="*/ 965894 h 965894"/>
                    <a:gd name="connsiteX5" fmla="*/ 4972 w 815508"/>
                    <a:gd name="connsiteY5" fmla="*/ 965894 h 965894"/>
                    <a:gd name="connsiteX6" fmla="*/ 4972 w 815508"/>
                    <a:gd name="connsiteY6" fmla="*/ 185425 h 965894"/>
                    <a:gd name="connsiteX7" fmla="*/ 0 w 815508"/>
                    <a:gd name="connsiteY7" fmla="*/ 151064 h 965894"/>
                    <a:gd name="connsiteX8" fmla="*/ 51886 w 815508"/>
                    <a:gd name="connsiteY8" fmla="*/ 41191 h 965894"/>
                    <a:gd name="connsiteX9" fmla="*/ 276139 w 815508"/>
                    <a:gd name="connsiteY9" fmla="*/ 52072 h 965894"/>
                    <a:gd name="connsiteX10" fmla="*/ 774316 w 815508"/>
                    <a:gd name="connsiteY10" fmla="*/ 601062 h 965894"/>
                    <a:gd name="connsiteX11" fmla="*/ 763435 w 815508"/>
                    <a:gd name="connsiteY11" fmla="*/ 825316 h 965894"/>
                    <a:gd name="connsiteX0" fmla="*/ 763435 w 815508"/>
                    <a:gd name="connsiteY0" fmla="*/ 825316 h 1141675"/>
                    <a:gd name="connsiteX1" fmla="*/ 763435 w 815508"/>
                    <a:gd name="connsiteY1" fmla="*/ 825315 h 1141675"/>
                    <a:gd name="connsiteX2" fmla="*/ 539181 w 815508"/>
                    <a:gd name="connsiteY2" fmla="*/ 814433 h 1141675"/>
                    <a:gd name="connsiteX3" fmla="*/ 322488 w 815508"/>
                    <a:gd name="connsiteY3" fmla="*/ 575638 h 1141675"/>
                    <a:gd name="connsiteX4" fmla="*/ 322487 w 815508"/>
                    <a:gd name="connsiteY4" fmla="*/ 965894 h 1141675"/>
                    <a:gd name="connsiteX5" fmla="*/ 180044 w 815508"/>
                    <a:gd name="connsiteY5" fmla="*/ 1141672 h 1141675"/>
                    <a:gd name="connsiteX6" fmla="*/ 4972 w 815508"/>
                    <a:gd name="connsiteY6" fmla="*/ 965894 h 1141675"/>
                    <a:gd name="connsiteX7" fmla="*/ 4972 w 815508"/>
                    <a:gd name="connsiteY7" fmla="*/ 185425 h 1141675"/>
                    <a:gd name="connsiteX8" fmla="*/ 0 w 815508"/>
                    <a:gd name="connsiteY8" fmla="*/ 151064 h 1141675"/>
                    <a:gd name="connsiteX9" fmla="*/ 51886 w 815508"/>
                    <a:gd name="connsiteY9" fmla="*/ 41191 h 1141675"/>
                    <a:gd name="connsiteX10" fmla="*/ 276139 w 815508"/>
                    <a:gd name="connsiteY10" fmla="*/ 52072 h 1141675"/>
                    <a:gd name="connsiteX11" fmla="*/ 774316 w 815508"/>
                    <a:gd name="connsiteY11" fmla="*/ 601062 h 1141675"/>
                    <a:gd name="connsiteX12" fmla="*/ 763435 w 815508"/>
                    <a:gd name="connsiteY12" fmla="*/ 825316 h 1141675"/>
                    <a:gd name="connsiteX0" fmla="*/ 180044 w 815508"/>
                    <a:gd name="connsiteY0" fmla="*/ 1141672 h 1233112"/>
                    <a:gd name="connsiteX1" fmla="*/ 4972 w 815508"/>
                    <a:gd name="connsiteY1" fmla="*/ 965894 h 1233112"/>
                    <a:gd name="connsiteX2" fmla="*/ 4972 w 815508"/>
                    <a:gd name="connsiteY2" fmla="*/ 185425 h 1233112"/>
                    <a:gd name="connsiteX3" fmla="*/ 0 w 815508"/>
                    <a:gd name="connsiteY3" fmla="*/ 151064 h 1233112"/>
                    <a:gd name="connsiteX4" fmla="*/ 51886 w 815508"/>
                    <a:gd name="connsiteY4" fmla="*/ 41191 h 1233112"/>
                    <a:gd name="connsiteX5" fmla="*/ 276139 w 815508"/>
                    <a:gd name="connsiteY5" fmla="*/ 52072 h 1233112"/>
                    <a:gd name="connsiteX6" fmla="*/ 774316 w 815508"/>
                    <a:gd name="connsiteY6" fmla="*/ 601062 h 1233112"/>
                    <a:gd name="connsiteX7" fmla="*/ 763435 w 815508"/>
                    <a:gd name="connsiteY7" fmla="*/ 825316 h 1233112"/>
                    <a:gd name="connsiteX8" fmla="*/ 763435 w 815508"/>
                    <a:gd name="connsiteY8" fmla="*/ 825315 h 1233112"/>
                    <a:gd name="connsiteX9" fmla="*/ 539181 w 815508"/>
                    <a:gd name="connsiteY9" fmla="*/ 814433 h 1233112"/>
                    <a:gd name="connsiteX10" fmla="*/ 322488 w 815508"/>
                    <a:gd name="connsiteY10" fmla="*/ 575638 h 1233112"/>
                    <a:gd name="connsiteX11" fmla="*/ 322487 w 815508"/>
                    <a:gd name="connsiteY11" fmla="*/ 965894 h 1233112"/>
                    <a:gd name="connsiteX12" fmla="*/ 271484 w 815508"/>
                    <a:gd name="connsiteY12" fmla="*/ 1233112 h 1233112"/>
                    <a:gd name="connsiteX0" fmla="*/ 180044 w 815508"/>
                    <a:gd name="connsiteY0" fmla="*/ 1141672 h 1141672"/>
                    <a:gd name="connsiteX1" fmla="*/ 4972 w 815508"/>
                    <a:gd name="connsiteY1" fmla="*/ 965894 h 1141672"/>
                    <a:gd name="connsiteX2" fmla="*/ 4972 w 815508"/>
                    <a:gd name="connsiteY2" fmla="*/ 185425 h 1141672"/>
                    <a:gd name="connsiteX3" fmla="*/ 0 w 815508"/>
                    <a:gd name="connsiteY3" fmla="*/ 151064 h 1141672"/>
                    <a:gd name="connsiteX4" fmla="*/ 51886 w 815508"/>
                    <a:gd name="connsiteY4" fmla="*/ 41191 h 1141672"/>
                    <a:gd name="connsiteX5" fmla="*/ 276139 w 815508"/>
                    <a:gd name="connsiteY5" fmla="*/ 52072 h 1141672"/>
                    <a:gd name="connsiteX6" fmla="*/ 774316 w 815508"/>
                    <a:gd name="connsiteY6" fmla="*/ 601062 h 1141672"/>
                    <a:gd name="connsiteX7" fmla="*/ 763435 w 815508"/>
                    <a:gd name="connsiteY7" fmla="*/ 825316 h 1141672"/>
                    <a:gd name="connsiteX8" fmla="*/ 763435 w 815508"/>
                    <a:gd name="connsiteY8" fmla="*/ 825315 h 1141672"/>
                    <a:gd name="connsiteX9" fmla="*/ 539181 w 815508"/>
                    <a:gd name="connsiteY9" fmla="*/ 814433 h 1141672"/>
                    <a:gd name="connsiteX10" fmla="*/ 322488 w 815508"/>
                    <a:gd name="connsiteY10" fmla="*/ 575638 h 1141672"/>
                    <a:gd name="connsiteX11" fmla="*/ 322487 w 815508"/>
                    <a:gd name="connsiteY11" fmla="*/ 965894 h 1141672"/>
                    <a:gd name="connsiteX0" fmla="*/ 4972 w 815508"/>
                    <a:gd name="connsiteY0" fmla="*/ 965894 h 965894"/>
                    <a:gd name="connsiteX1" fmla="*/ 4972 w 815508"/>
                    <a:gd name="connsiteY1" fmla="*/ 185425 h 965894"/>
                    <a:gd name="connsiteX2" fmla="*/ 0 w 815508"/>
                    <a:gd name="connsiteY2" fmla="*/ 151064 h 965894"/>
                    <a:gd name="connsiteX3" fmla="*/ 51886 w 815508"/>
                    <a:gd name="connsiteY3" fmla="*/ 41191 h 965894"/>
                    <a:gd name="connsiteX4" fmla="*/ 276139 w 815508"/>
                    <a:gd name="connsiteY4" fmla="*/ 52072 h 965894"/>
                    <a:gd name="connsiteX5" fmla="*/ 774316 w 815508"/>
                    <a:gd name="connsiteY5" fmla="*/ 601062 h 965894"/>
                    <a:gd name="connsiteX6" fmla="*/ 763435 w 815508"/>
                    <a:gd name="connsiteY6" fmla="*/ 825316 h 965894"/>
                    <a:gd name="connsiteX7" fmla="*/ 763435 w 815508"/>
                    <a:gd name="connsiteY7" fmla="*/ 825315 h 965894"/>
                    <a:gd name="connsiteX8" fmla="*/ 539181 w 815508"/>
                    <a:gd name="connsiteY8" fmla="*/ 814433 h 965894"/>
                    <a:gd name="connsiteX9" fmla="*/ 322488 w 815508"/>
                    <a:gd name="connsiteY9" fmla="*/ 575638 h 965894"/>
                    <a:gd name="connsiteX10" fmla="*/ 322487 w 815508"/>
                    <a:gd name="connsiteY10" fmla="*/ 965894 h 96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508" h="965894">
                      <a:moveTo>
                        <a:pt x="4972" y="965894"/>
                      </a:moveTo>
                      <a:lnTo>
                        <a:pt x="4972" y="185425"/>
                      </a:lnTo>
                      <a:lnTo>
                        <a:pt x="0" y="151064"/>
                      </a:lnTo>
                      <a:cubicBezTo>
                        <a:pt x="1969" y="110482"/>
                        <a:pt x="19420" y="70652"/>
                        <a:pt x="51886" y="41191"/>
                      </a:cubicBezTo>
                      <a:cubicBezTo>
                        <a:pt x="116817" y="-17730"/>
                        <a:pt x="217218" y="-12859"/>
                        <a:pt x="276139" y="52072"/>
                      </a:cubicBezTo>
                      <a:lnTo>
                        <a:pt x="774316" y="601062"/>
                      </a:lnTo>
                      <a:cubicBezTo>
                        <a:pt x="833238" y="665994"/>
                        <a:pt x="828366" y="766395"/>
                        <a:pt x="763435" y="825316"/>
                      </a:cubicBezTo>
                      <a:lnTo>
                        <a:pt x="763435" y="825315"/>
                      </a:lnTo>
                      <a:cubicBezTo>
                        <a:pt x="698504" y="884236"/>
                        <a:pt x="598102" y="879364"/>
                        <a:pt x="539181" y="814433"/>
                      </a:cubicBezTo>
                      <a:lnTo>
                        <a:pt x="322488" y="575638"/>
                      </a:lnTo>
                      <a:cubicBezTo>
                        <a:pt x="322488" y="705723"/>
                        <a:pt x="322487" y="835809"/>
                        <a:pt x="322487" y="965894"/>
                      </a:cubicBezTo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31" name="乗算記号 130">
              <a:extLst>
                <a:ext uri="{FF2B5EF4-FFF2-40B4-BE49-F238E27FC236}">
                  <a16:creationId xmlns:a16="http://schemas.microsoft.com/office/drawing/2014/main" id="{030AF39B-14E4-2D91-8681-FBEBD64A5356}"/>
                </a:ext>
              </a:extLst>
            </p:cNvPr>
            <p:cNvSpPr/>
            <p:nvPr/>
          </p:nvSpPr>
          <p:spPr>
            <a:xfrm>
              <a:off x="2562480" y="4875537"/>
              <a:ext cx="833966" cy="833966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F10BEF42-6F61-2081-0703-6DD1DC40BE15}"/>
              </a:ext>
            </a:extLst>
          </p:cNvPr>
          <p:cNvGrpSpPr/>
          <p:nvPr/>
        </p:nvGrpSpPr>
        <p:grpSpPr>
          <a:xfrm>
            <a:off x="4111181" y="4875537"/>
            <a:ext cx="2180967" cy="1608838"/>
            <a:chOff x="4111181" y="4875537"/>
            <a:chExt cx="2180967" cy="160883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40A9484-AA39-0A41-0A77-FB76540215A6}"/>
                </a:ext>
              </a:extLst>
            </p:cNvPr>
            <p:cNvGrpSpPr/>
            <p:nvPr/>
          </p:nvGrpSpPr>
          <p:grpSpPr>
            <a:xfrm>
              <a:off x="4111181" y="4955258"/>
              <a:ext cx="1834000" cy="1529117"/>
              <a:chOff x="617695" y="1189309"/>
              <a:chExt cx="2469998" cy="205938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6519608B-69D8-8AFD-E99A-5B285977034F}"/>
                  </a:ext>
                </a:extLst>
              </p:cNvPr>
              <p:cNvGrpSpPr/>
              <p:nvPr/>
            </p:nvGrpSpPr>
            <p:grpSpPr>
              <a:xfrm>
                <a:off x="1561424" y="1189309"/>
                <a:ext cx="1526269" cy="2059386"/>
                <a:chOff x="3881440" y="1454293"/>
                <a:chExt cx="2877676" cy="3882831"/>
              </a:xfrm>
            </p:grpSpPr>
            <p:sp>
              <p:nvSpPr>
                <p:cNvPr id="16" name="四角形: 上の 2 つの角を丸める 9">
                  <a:extLst>
                    <a:ext uri="{FF2B5EF4-FFF2-40B4-BE49-F238E27FC236}">
                      <a16:creationId xmlns:a16="http://schemas.microsoft.com/office/drawing/2014/main" id="{757C8DD6-C51E-67F3-C298-2E4B0D4A389B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5B74070-F3B4-6697-DAE0-A8B06A6F12D1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13">
                  <a:extLst>
                    <a:ext uri="{FF2B5EF4-FFF2-40B4-BE49-F238E27FC236}">
                      <a16:creationId xmlns:a16="http://schemas.microsoft.com/office/drawing/2014/main" id="{00B3DF7C-9740-AB7C-99B1-181CF73A02F4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12">
                  <a:extLst>
                    <a:ext uri="{FF2B5EF4-FFF2-40B4-BE49-F238E27FC236}">
                      <a16:creationId xmlns:a16="http://schemas.microsoft.com/office/drawing/2014/main" id="{53D7B41A-F505-44FB-DBCF-5F4F028DFD3C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C5438BC-4310-A9DF-7D79-7B80423A3527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1296A37-D936-8739-C8ED-639D0ADF7130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1224B03-D93D-17BA-6779-C5A50DC29187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B6545FC-0A5D-2E07-E15D-A2CC2753207F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D0FDA484-C3EA-5DDA-BDFF-651EF32688FC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51F568E9-42DA-C2CA-CC7F-9A867995705A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522C4044-097A-C083-0059-0EBC7BFC689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3CC1E725-8E7E-3C4F-E464-84EAA659CE3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249917A3-13DB-FD61-7F78-E98093D5FBE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8892CABE-796E-4E21-25E7-276CBEDB28AB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60CD0F74-F9D4-4704-97D1-B52B60A7CDB4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D33F2D2-1DF4-7A4A-CCD0-00DC96805074}"/>
                  </a:ext>
                </a:extLst>
              </p:cNvPr>
              <p:cNvSpPr/>
              <p:nvPr/>
            </p:nvSpPr>
            <p:spPr>
              <a:xfrm rot="19800000">
                <a:off x="1032334" y="1951999"/>
                <a:ext cx="1464428" cy="1292707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C60AA61-BC43-656C-E74F-E10BCEBB1701}"/>
                  </a:ext>
                </a:extLst>
              </p:cNvPr>
              <p:cNvSpPr/>
              <p:nvPr/>
            </p:nvSpPr>
            <p:spPr>
              <a:xfrm rot="1497061" flipH="1">
                <a:off x="1279820" y="2129047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A613261C-70EF-DB13-67D6-BA77E6E482EF}"/>
                  </a:ext>
                </a:extLst>
              </p:cNvPr>
              <p:cNvSpPr/>
              <p:nvPr/>
            </p:nvSpPr>
            <p:spPr>
              <a:xfrm>
                <a:off x="1022217" y="1297866"/>
                <a:ext cx="990167" cy="990167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D62C5A82-0817-C458-5B37-B6A2FF837C8B}"/>
                  </a:ext>
                </a:extLst>
              </p:cNvPr>
              <p:cNvSpPr/>
              <p:nvPr/>
            </p:nvSpPr>
            <p:spPr>
              <a:xfrm>
                <a:off x="1290638" y="2000250"/>
                <a:ext cx="161826" cy="823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71D2B8A-572E-0ABC-30CB-217EA16379E5}"/>
                  </a:ext>
                </a:extLst>
              </p:cNvPr>
              <p:cNvSpPr/>
              <p:nvPr/>
            </p:nvSpPr>
            <p:spPr>
              <a:xfrm rot="900000">
                <a:off x="1653397" y="2159596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5AF384AD-2D5C-6527-2100-677B231E7E3F}"/>
                  </a:ext>
                </a:extLst>
              </p:cNvPr>
              <p:cNvSpPr/>
              <p:nvPr/>
            </p:nvSpPr>
            <p:spPr>
              <a:xfrm rot="20445008">
                <a:off x="1105185" y="1764731"/>
                <a:ext cx="198014" cy="52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E9C6B37-D5FB-4518-78DB-4C0F71846E0E}"/>
                  </a:ext>
                </a:extLst>
              </p:cNvPr>
              <p:cNvSpPr/>
              <p:nvPr/>
            </p:nvSpPr>
            <p:spPr>
              <a:xfrm rot="1154992" flipH="1">
                <a:off x="1524157" y="1782150"/>
                <a:ext cx="215950" cy="546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涙形 57">
                <a:extLst>
                  <a:ext uri="{FF2B5EF4-FFF2-40B4-BE49-F238E27FC236}">
                    <a16:creationId xmlns:a16="http://schemas.microsoft.com/office/drawing/2014/main" id="{EC6E61BC-4D8F-1CDC-A30B-2BAA9AE7EE39}"/>
                  </a:ext>
                </a:extLst>
              </p:cNvPr>
              <p:cNvSpPr/>
              <p:nvPr/>
            </p:nvSpPr>
            <p:spPr>
              <a:xfrm rot="3600000">
                <a:off x="617695" y="1633576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乗算記号 131">
              <a:extLst>
                <a:ext uri="{FF2B5EF4-FFF2-40B4-BE49-F238E27FC236}">
                  <a16:creationId xmlns:a16="http://schemas.microsoft.com/office/drawing/2014/main" id="{96E74DD0-0B36-86F5-CD2D-9853F36A6414}"/>
                </a:ext>
              </a:extLst>
            </p:cNvPr>
            <p:cNvSpPr/>
            <p:nvPr/>
          </p:nvSpPr>
          <p:spPr>
            <a:xfrm>
              <a:off x="5458182" y="4875537"/>
              <a:ext cx="833966" cy="833966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BE978180-9693-35DF-D413-36005F06A44F}"/>
              </a:ext>
            </a:extLst>
          </p:cNvPr>
          <p:cNvGrpSpPr/>
          <p:nvPr/>
        </p:nvGrpSpPr>
        <p:grpSpPr>
          <a:xfrm>
            <a:off x="6823562" y="4869160"/>
            <a:ext cx="1991449" cy="1656103"/>
            <a:chOff x="6823562" y="4869160"/>
            <a:chExt cx="1991449" cy="1656103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039B631-D6E9-C632-63EA-ABC2B53239BA}"/>
                </a:ext>
              </a:extLst>
            </p:cNvPr>
            <p:cNvGrpSpPr/>
            <p:nvPr/>
          </p:nvGrpSpPr>
          <p:grpSpPr>
            <a:xfrm>
              <a:off x="6823562" y="4869160"/>
              <a:ext cx="1728879" cy="1656103"/>
              <a:chOff x="759271" y="1018286"/>
              <a:chExt cx="2328422" cy="2230409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A72EEEC-31B4-2309-C4F7-72DB93CB06EC}"/>
                  </a:ext>
                </a:extLst>
              </p:cNvPr>
              <p:cNvGrpSpPr/>
              <p:nvPr/>
            </p:nvGrpSpPr>
            <p:grpSpPr>
              <a:xfrm>
                <a:off x="1561424" y="1189309"/>
                <a:ext cx="1526269" cy="2059386"/>
                <a:chOff x="3881440" y="1454293"/>
                <a:chExt cx="2877676" cy="3882831"/>
              </a:xfrm>
            </p:grpSpPr>
            <p:sp>
              <p:nvSpPr>
                <p:cNvPr id="46" name="四角形: 上の 2 つの角を丸める 9">
                  <a:extLst>
                    <a:ext uri="{FF2B5EF4-FFF2-40B4-BE49-F238E27FC236}">
                      <a16:creationId xmlns:a16="http://schemas.microsoft.com/office/drawing/2014/main" id="{66F2CF87-D201-6923-CA47-424D69E133F7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958681F6-3E83-5C08-F9C6-19F8C6D2D01E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上の 2 つの角を丸める 113">
                  <a:extLst>
                    <a:ext uri="{FF2B5EF4-FFF2-40B4-BE49-F238E27FC236}">
                      <a16:creationId xmlns:a16="http://schemas.microsoft.com/office/drawing/2014/main" id="{D3677610-BB07-EAD9-F633-B078D8FF67C0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112">
                  <a:extLst>
                    <a:ext uri="{FF2B5EF4-FFF2-40B4-BE49-F238E27FC236}">
                      <a16:creationId xmlns:a16="http://schemas.microsoft.com/office/drawing/2014/main" id="{15EFE0DD-DBFB-2C92-7FB9-804F50391813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871168D9-AF5C-1899-47A1-583908FB96B8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0C536E1-344C-AA24-2AF5-F12F84461F53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F485CCE3-0D17-98C3-AA87-ACD519FEA244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6C65E3B-3038-7D31-6DEE-E6082E2C3F90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5E1E8D1-8AA6-0A81-5457-010C7D19E95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98E3ADB9-7E0A-EDD7-A07C-4B07CFF77915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57" name="四角形: 上の 2 つの角を丸める 56">
                    <a:extLst>
                      <a:ext uri="{FF2B5EF4-FFF2-40B4-BE49-F238E27FC236}">
                        <a16:creationId xmlns:a16="http://schemas.microsoft.com/office/drawing/2014/main" id="{D97A8FB4-F121-81F8-392F-5B3AB8D2CF1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四角形: 上の 2 つの角を丸める 57">
                    <a:extLst>
                      <a:ext uri="{FF2B5EF4-FFF2-40B4-BE49-F238E27FC236}">
                        <a16:creationId xmlns:a16="http://schemas.microsoft.com/office/drawing/2014/main" id="{4D29D7CB-8896-1551-F594-97189F6A1D5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126E5FA1-4B37-B302-FF1A-C94370DFDA7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2AE77A49-B595-384B-0F47-CD5C369D2898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DA2FCD1B-537E-6A52-9ADA-69C517E2A062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CA32996-5FE8-6287-150D-A0991B47CC65}"/>
                  </a:ext>
                </a:extLst>
              </p:cNvPr>
              <p:cNvSpPr/>
              <p:nvPr/>
            </p:nvSpPr>
            <p:spPr>
              <a:xfrm rot="19800000">
                <a:off x="1032334" y="1951999"/>
                <a:ext cx="1464428" cy="1292707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CA498998-6C35-350D-DFA0-56BA1F615A05}"/>
                  </a:ext>
                </a:extLst>
              </p:cNvPr>
              <p:cNvSpPr/>
              <p:nvPr/>
            </p:nvSpPr>
            <p:spPr>
              <a:xfrm rot="1497061" flipH="1">
                <a:off x="1279820" y="2129047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69F58EC7-38FF-E962-6632-BF2C650C7026}"/>
                  </a:ext>
                </a:extLst>
              </p:cNvPr>
              <p:cNvSpPr/>
              <p:nvPr/>
            </p:nvSpPr>
            <p:spPr>
              <a:xfrm>
                <a:off x="1022217" y="1297866"/>
                <a:ext cx="990167" cy="990167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" name="弦 35">
                <a:extLst>
                  <a:ext uri="{FF2B5EF4-FFF2-40B4-BE49-F238E27FC236}">
                    <a16:creationId xmlns:a16="http://schemas.microsoft.com/office/drawing/2014/main" id="{2B1A9EE8-A0EB-5A43-9E34-1F93DCC095E6}"/>
                  </a:ext>
                </a:extLst>
              </p:cNvPr>
              <p:cNvSpPr/>
              <p:nvPr/>
            </p:nvSpPr>
            <p:spPr>
              <a:xfrm>
                <a:off x="1072615" y="1671372"/>
                <a:ext cx="195326" cy="195326"/>
              </a:xfrm>
              <a:prstGeom prst="chord">
                <a:avLst>
                  <a:gd name="adj1" fmla="val 435548"/>
                  <a:gd name="adj2" fmla="val 1446999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" name="弦 36">
                <a:extLst>
                  <a:ext uri="{FF2B5EF4-FFF2-40B4-BE49-F238E27FC236}">
                    <a16:creationId xmlns:a16="http://schemas.microsoft.com/office/drawing/2014/main" id="{80CCE64D-680C-4594-1158-3A682008C1DF}"/>
                  </a:ext>
                </a:extLst>
              </p:cNvPr>
              <p:cNvSpPr/>
              <p:nvPr/>
            </p:nvSpPr>
            <p:spPr>
              <a:xfrm flipH="1">
                <a:off x="1485409" y="1671372"/>
                <a:ext cx="195326" cy="195326"/>
              </a:xfrm>
              <a:prstGeom prst="chord">
                <a:avLst>
                  <a:gd name="adj1" fmla="val 435548"/>
                  <a:gd name="adj2" fmla="val 1446999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A45D50E8-4250-74F4-2309-6DB582F5E31F}"/>
                  </a:ext>
                </a:extLst>
              </p:cNvPr>
              <p:cNvSpPr/>
              <p:nvPr/>
            </p:nvSpPr>
            <p:spPr>
              <a:xfrm>
                <a:off x="1290638" y="2000250"/>
                <a:ext cx="161826" cy="823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96D6FFF-E54D-611E-95A4-36A9BEA3140F}"/>
                  </a:ext>
                </a:extLst>
              </p:cNvPr>
              <p:cNvGrpSpPr/>
              <p:nvPr/>
            </p:nvGrpSpPr>
            <p:grpSpPr>
              <a:xfrm>
                <a:off x="1132096" y="2066191"/>
                <a:ext cx="312834" cy="111603"/>
                <a:chOff x="1261165" y="4990464"/>
                <a:chExt cx="312834" cy="111603"/>
              </a:xfrm>
            </p:grpSpPr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D3D06A87-1C83-CF44-5BF4-DAA66056B34B}"/>
                    </a:ext>
                  </a:extLst>
                </p:cNvPr>
                <p:cNvSpPr/>
                <p:nvPr/>
              </p:nvSpPr>
              <p:spPr>
                <a:xfrm rot="15072254">
                  <a:off x="1378796" y="4872833"/>
                  <a:ext cx="77572" cy="31283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B3358087-D27C-39AB-F268-4B5A83E914C9}"/>
                    </a:ext>
                  </a:extLst>
                </p:cNvPr>
                <p:cNvSpPr/>
                <p:nvPr/>
              </p:nvSpPr>
              <p:spPr>
                <a:xfrm rot="15072254">
                  <a:off x="1271200" y="5024678"/>
                  <a:ext cx="74308" cy="804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6686937-DC3B-FC98-668C-059113B53DDE}"/>
                  </a:ext>
                </a:extLst>
              </p:cNvPr>
              <p:cNvSpPr/>
              <p:nvPr/>
            </p:nvSpPr>
            <p:spPr>
              <a:xfrm rot="3856047">
                <a:off x="1532304" y="1824099"/>
                <a:ext cx="506890" cy="715566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FE7388F5-8CBE-A3D6-FBBB-9F336513F814}"/>
                  </a:ext>
                </a:extLst>
              </p:cNvPr>
              <p:cNvGrpSpPr/>
              <p:nvPr/>
            </p:nvGrpSpPr>
            <p:grpSpPr>
              <a:xfrm>
                <a:off x="759271" y="1018286"/>
                <a:ext cx="231362" cy="1062459"/>
                <a:chOff x="6085618" y="1018313"/>
                <a:chExt cx="331161" cy="1071021"/>
              </a:xfrm>
            </p:grpSpPr>
            <p:sp>
              <p:nvSpPr>
                <p:cNvPr id="42" name="Freeform 45">
                  <a:extLst>
                    <a:ext uri="{FF2B5EF4-FFF2-40B4-BE49-F238E27FC236}">
                      <a16:creationId xmlns:a16="http://schemas.microsoft.com/office/drawing/2014/main" id="{F7B02AC6-91D4-5A01-F58F-D4ABB004F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085618" y="1018313"/>
                  <a:ext cx="303564" cy="956894"/>
                </a:xfrm>
                <a:custGeom>
                  <a:avLst/>
                  <a:gdLst>
                    <a:gd name="T0" fmla="*/ 33 w 616"/>
                    <a:gd name="T1" fmla="*/ 1791 h 1806"/>
                    <a:gd name="T2" fmla="*/ 423 w 616"/>
                    <a:gd name="T3" fmla="*/ 1260 h 1806"/>
                    <a:gd name="T4" fmla="*/ 62 w 616"/>
                    <a:gd name="T5" fmla="*/ 515 h 1806"/>
                    <a:gd name="T6" fmla="*/ 600 w 616"/>
                    <a:gd name="T7" fmla="*/ 33 h 1806"/>
                    <a:gd name="T8" fmla="*/ 204 w 616"/>
                    <a:gd name="T9" fmla="*/ 552 h 1806"/>
                    <a:gd name="T10" fmla="*/ 572 w 616"/>
                    <a:gd name="T11" fmla="*/ 1281 h 1806"/>
                    <a:gd name="T12" fmla="*/ 33 w 616"/>
                    <a:gd name="T13" fmla="*/ 1791 h 180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6" h="1806">
                      <a:moveTo>
                        <a:pt x="33" y="1791"/>
                      </a:moveTo>
                      <a:cubicBezTo>
                        <a:pt x="12" y="1776"/>
                        <a:pt x="414" y="1551"/>
                        <a:pt x="423" y="1260"/>
                      </a:cubicBezTo>
                      <a:cubicBezTo>
                        <a:pt x="432" y="969"/>
                        <a:pt x="0" y="846"/>
                        <a:pt x="62" y="515"/>
                      </a:cubicBezTo>
                      <a:cubicBezTo>
                        <a:pt x="124" y="184"/>
                        <a:pt x="591" y="0"/>
                        <a:pt x="600" y="33"/>
                      </a:cubicBezTo>
                      <a:cubicBezTo>
                        <a:pt x="609" y="66"/>
                        <a:pt x="213" y="252"/>
                        <a:pt x="204" y="552"/>
                      </a:cubicBezTo>
                      <a:cubicBezTo>
                        <a:pt x="195" y="852"/>
                        <a:pt x="616" y="960"/>
                        <a:pt x="572" y="1281"/>
                      </a:cubicBezTo>
                      <a:cubicBezTo>
                        <a:pt x="528" y="1602"/>
                        <a:pt x="54" y="1806"/>
                        <a:pt x="33" y="179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Freeform 46">
                  <a:extLst>
                    <a:ext uri="{FF2B5EF4-FFF2-40B4-BE49-F238E27FC236}">
                      <a16:creationId xmlns:a16="http://schemas.microsoft.com/office/drawing/2014/main" id="{C19C6F7D-064F-5B35-7573-64E50300D9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113215" y="1199608"/>
                  <a:ext cx="303564" cy="889726"/>
                </a:xfrm>
                <a:custGeom>
                  <a:avLst/>
                  <a:gdLst>
                    <a:gd name="T0" fmla="*/ 33 w 616"/>
                    <a:gd name="T1" fmla="*/ 1791 h 1806"/>
                    <a:gd name="T2" fmla="*/ 423 w 616"/>
                    <a:gd name="T3" fmla="*/ 1260 h 1806"/>
                    <a:gd name="T4" fmla="*/ 62 w 616"/>
                    <a:gd name="T5" fmla="*/ 515 h 1806"/>
                    <a:gd name="T6" fmla="*/ 600 w 616"/>
                    <a:gd name="T7" fmla="*/ 33 h 1806"/>
                    <a:gd name="T8" fmla="*/ 204 w 616"/>
                    <a:gd name="T9" fmla="*/ 552 h 1806"/>
                    <a:gd name="T10" fmla="*/ 572 w 616"/>
                    <a:gd name="T11" fmla="*/ 1281 h 1806"/>
                    <a:gd name="T12" fmla="*/ 33 w 616"/>
                    <a:gd name="T13" fmla="*/ 1791 h 180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6" h="1806">
                      <a:moveTo>
                        <a:pt x="33" y="1791"/>
                      </a:moveTo>
                      <a:cubicBezTo>
                        <a:pt x="12" y="1776"/>
                        <a:pt x="414" y="1551"/>
                        <a:pt x="423" y="1260"/>
                      </a:cubicBezTo>
                      <a:cubicBezTo>
                        <a:pt x="432" y="969"/>
                        <a:pt x="0" y="846"/>
                        <a:pt x="62" y="515"/>
                      </a:cubicBezTo>
                      <a:cubicBezTo>
                        <a:pt x="124" y="184"/>
                        <a:pt x="591" y="0"/>
                        <a:pt x="600" y="33"/>
                      </a:cubicBezTo>
                      <a:cubicBezTo>
                        <a:pt x="609" y="66"/>
                        <a:pt x="213" y="252"/>
                        <a:pt x="204" y="552"/>
                      </a:cubicBezTo>
                      <a:cubicBezTo>
                        <a:pt x="195" y="852"/>
                        <a:pt x="616" y="960"/>
                        <a:pt x="572" y="1281"/>
                      </a:cubicBezTo>
                      <a:cubicBezTo>
                        <a:pt x="528" y="1602"/>
                        <a:pt x="54" y="1806"/>
                        <a:pt x="33" y="179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33" name="乗算記号 132">
              <a:extLst>
                <a:ext uri="{FF2B5EF4-FFF2-40B4-BE49-F238E27FC236}">
                  <a16:creationId xmlns:a16="http://schemas.microsoft.com/office/drawing/2014/main" id="{24BF173D-74B3-DA7D-7FE4-3ABEE1EC03A8}"/>
                </a:ext>
              </a:extLst>
            </p:cNvPr>
            <p:cNvSpPr/>
            <p:nvPr/>
          </p:nvSpPr>
          <p:spPr>
            <a:xfrm>
              <a:off x="7981045" y="4875537"/>
              <a:ext cx="833966" cy="833966"/>
            </a:xfrm>
            <a:prstGeom prst="mathMultiply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259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FC6D8EA-DCC5-C5D3-3FE5-41F83C23F2A0}"/>
              </a:ext>
            </a:extLst>
          </p:cNvPr>
          <p:cNvGrpSpPr/>
          <p:nvPr/>
        </p:nvGrpSpPr>
        <p:grpSpPr>
          <a:xfrm>
            <a:off x="182470" y="3203975"/>
            <a:ext cx="2006162" cy="3394217"/>
            <a:chOff x="3672669" y="3084576"/>
            <a:chExt cx="2240646" cy="3790939"/>
          </a:xfrm>
        </p:grpSpPr>
        <p:sp>
          <p:nvSpPr>
            <p:cNvPr id="58" name="円/楕円 506">
              <a:extLst>
                <a:ext uri="{FF2B5EF4-FFF2-40B4-BE49-F238E27FC236}">
                  <a16:creationId xmlns:a16="http://schemas.microsoft.com/office/drawing/2014/main" id="{EF9CEB3F-C464-8D48-B794-02753B2C838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07">
              <a:extLst>
                <a:ext uri="{FF2B5EF4-FFF2-40B4-BE49-F238E27FC236}">
                  <a16:creationId xmlns:a16="http://schemas.microsoft.com/office/drawing/2014/main" id="{2F61EC4B-FD0A-D5A9-CAF2-35CB1C0DDEB3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08">
              <a:extLst>
                <a:ext uri="{FF2B5EF4-FFF2-40B4-BE49-F238E27FC236}">
                  <a16:creationId xmlns:a16="http://schemas.microsoft.com/office/drawing/2014/main" id="{DEEE0449-466B-4B24-5D0B-94CEA5CF908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涙形 64">
              <a:extLst>
                <a:ext uri="{FF2B5EF4-FFF2-40B4-BE49-F238E27FC236}">
                  <a16:creationId xmlns:a16="http://schemas.microsoft.com/office/drawing/2014/main" id="{47F139E3-B5BD-3BB8-D05D-27741ADFC47C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涙形 64">
              <a:extLst>
                <a:ext uri="{FF2B5EF4-FFF2-40B4-BE49-F238E27FC236}">
                  <a16:creationId xmlns:a16="http://schemas.microsoft.com/office/drawing/2014/main" id="{B95CD157-C03F-5DBE-7305-DA6D71425FFC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F59505B7-9E64-273B-25A8-5D3AF9623A1A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513">
              <a:extLst>
                <a:ext uri="{FF2B5EF4-FFF2-40B4-BE49-F238E27FC236}">
                  <a16:creationId xmlns:a16="http://schemas.microsoft.com/office/drawing/2014/main" id="{2B53035D-10AA-6949-0DD5-6F99AF1C7F53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74CDB199-5D27-49FE-B4BD-628E5C36EFC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1D5F705-EF39-7FE6-371D-06130106C9C8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F170D473-56AF-B768-45AF-8E29ADF7969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17">
              <a:extLst>
                <a:ext uri="{FF2B5EF4-FFF2-40B4-BE49-F238E27FC236}">
                  <a16:creationId xmlns:a16="http://schemas.microsoft.com/office/drawing/2014/main" id="{D79DE294-FE3E-9227-A787-FE9780B1E00A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518">
              <a:extLst>
                <a:ext uri="{FF2B5EF4-FFF2-40B4-BE49-F238E27FC236}">
                  <a16:creationId xmlns:a16="http://schemas.microsoft.com/office/drawing/2014/main" id="{A0AD2EEB-EC92-6053-DA8B-C396B377006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548">
              <a:extLst>
                <a:ext uri="{FF2B5EF4-FFF2-40B4-BE49-F238E27FC236}">
                  <a16:creationId xmlns:a16="http://schemas.microsoft.com/office/drawing/2014/main" id="{B66B41BB-86C7-8468-991F-3FF2655E508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月 550">
              <a:extLst>
                <a:ext uri="{FF2B5EF4-FFF2-40B4-BE49-F238E27FC236}">
                  <a16:creationId xmlns:a16="http://schemas.microsoft.com/office/drawing/2014/main" id="{BA257B67-E313-8520-0C18-3CAC0EE7ABA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E03A3CB4-A036-26A0-19FD-931F756AB38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93" name="角丸四角形 559">
                <a:extLst>
                  <a:ext uri="{FF2B5EF4-FFF2-40B4-BE49-F238E27FC236}">
                    <a16:creationId xmlns:a16="http://schemas.microsoft.com/office/drawing/2014/main" id="{08ACA6E9-6163-9E7D-B596-04691FA3B4A2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台形 441">
                <a:extLst>
                  <a:ext uri="{FF2B5EF4-FFF2-40B4-BE49-F238E27FC236}">
                    <a16:creationId xmlns:a16="http://schemas.microsoft.com/office/drawing/2014/main" id="{12D837A3-F5DB-AD34-8F9D-E0149CDB1C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441">
                <a:extLst>
                  <a:ext uri="{FF2B5EF4-FFF2-40B4-BE49-F238E27FC236}">
                    <a16:creationId xmlns:a16="http://schemas.microsoft.com/office/drawing/2014/main" id="{5816489A-AF01-C0DA-D7F1-7D9BE7D2441D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861C7E0-5DAF-E1CC-992E-7C4740F29379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90" name="角丸四角形 559">
                <a:extLst>
                  <a:ext uri="{FF2B5EF4-FFF2-40B4-BE49-F238E27FC236}">
                    <a16:creationId xmlns:a16="http://schemas.microsoft.com/office/drawing/2014/main" id="{834E9C7D-606A-F2ED-89C2-F337FE42962E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441">
                <a:extLst>
                  <a:ext uri="{FF2B5EF4-FFF2-40B4-BE49-F238E27FC236}">
                    <a16:creationId xmlns:a16="http://schemas.microsoft.com/office/drawing/2014/main" id="{9B167BB1-B510-4B1F-85BE-FDC7A4AFA392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台形 441">
                <a:extLst>
                  <a:ext uri="{FF2B5EF4-FFF2-40B4-BE49-F238E27FC236}">
                    <a16:creationId xmlns:a16="http://schemas.microsoft.com/office/drawing/2014/main" id="{0F7F2600-BAA3-ECD9-7F47-3AC93F09162C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5EEF14A-ED31-35EC-CFFB-1E38B1C7C4C0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88" name="円/楕円 536">
                <a:extLst>
                  <a:ext uri="{FF2B5EF4-FFF2-40B4-BE49-F238E27FC236}">
                    <a16:creationId xmlns:a16="http://schemas.microsoft.com/office/drawing/2014/main" id="{7BB2012B-8C6E-5A7E-3523-4CACB71C242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537">
                <a:extLst>
                  <a:ext uri="{FF2B5EF4-FFF2-40B4-BE49-F238E27FC236}">
                    <a16:creationId xmlns:a16="http://schemas.microsoft.com/office/drawing/2014/main" id="{A2A38B0D-CFD2-9178-AD6D-071DD89A80B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27F9167-301F-0906-A2DA-11A54440E2E0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86" name="円/楕円 534">
                <a:extLst>
                  <a:ext uri="{FF2B5EF4-FFF2-40B4-BE49-F238E27FC236}">
                    <a16:creationId xmlns:a16="http://schemas.microsoft.com/office/drawing/2014/main" id="{A1C08555-621B-54B2-FDED-AF786222AD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535">
                <a:extLst>
                  <a:ext uri="{FF2B5EF4-FFF2-40B4-BE49-F238E27FC236}">
                    <a16:creationId xmlns:a16="http://schemas.microsoft.com/office/drawing/2014/main" id="{A1AE2CF7-6A8D-3875-7577-E6913E88FB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円/楕円 525">
              <a:extLst>
                <a:ext uri="{FF2B5EF4-FFF2-40B4-BE49-F238E27FC236}">
                  <a16:creationId xmlns:a16="http://schemas.microsoft.com/office/drawing/2014/main" id="{3876B4A1-4EDB-2C08-F8A6-30920A74A11B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>
              <a:extLst>
                <a:ext uri="{FF2B5EF4-FFF2-40B4-BE49-F238E27FC236}">
                  <a16:creationId xmlns:a16="http://schemas.microsoft.com/office/drawing/2014/main" id="{9A355BEF-2D28-B381-F5D6-815776CC6C6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F103A8FE-7D4D-C3F4-08B5-D25A998694E3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>
              <a:extLst>
                <a:ext uri="{FF2B5EF4-FFF2-40B4-BE49-F238E27FC236}">
                  <a16:creationId xmlns:a16="http://schemas.microsoft.com/office/drawing/2014/main" id="{990627A0-CF0C-4607-1496-FF877EE5C2F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607">
              <a:extLst>
                <a:ext uri="{FF2B5EF4-FFF2-40B4-BE49-F238E27FC236}">
                  <a16:creationId xmlns:a16="http://schemas.microsoft.com/office/drawing/2014/main" id="{95429A86-5AF6-16E6-1346-CE87FC91B3D9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円/楕円 609">
              <a:extLst>
                <a:ext uri="{FF2B5EF4-FFF2-40B4-BE49-F238E27FC236}">
                  <a16:creationId xmlns:a16="http://schemas.microsoft.com/office/drawing/2014/main" id="{06E99226-BE86-647B-7CD2-E9A65AE01BF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609">
              <a:extLst>
                <a:ext uri="{FF2B5EF4-FFF2-40B4-BE49-F238E27FC236}">
                  <a16:creationId xmlns:a16="http://schemas.microsoft.com/office/drawing/2014/main" id="{384120F2-A0EC-0284-3FE0-D728C00DBF6D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円/楕円 532">
              <a:extLst>
                <a:ext uri="{FF2B5EF4-FFF2-40B4-BE49-F238E27FC236}">
                  <a16:creationId xmlns:a16="http://schemas.microsoft.com/office/drawing/2014/main" id="{A4633803-48F5-4E49-C15A-16B3F1830A47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533">
              <a:extLst>
                <a:ext uri="{FF2B5EF4-FFF2-40B4-BE49-F238E27FC236}">
                  <a16:creationId xmlns:a16="http://schemas.microsoft.com/office/drawing/2014/main" id="{89E04673-0B1E-BB62-C282-AFF61722FCEE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1957656" y="303946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3257B8-D1B3-1331-4A09-4FD934A38257}"/>
              </a:ext>
            </a:extLst>
          </p:cNvPr>
          <p:cNvSpPr txBox="1"/>
          <p:nvPr/>
        </p:nvSpPr>
        <p:spPr>
          <a:xfrm>
            <a:off x="2857862" y="689038"/>
            <a:ext cx="6460623" cy="6141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トイレをご利用のお客様へ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17892E5-5FC6-03A6-F9DE-4B58AA1800FB}"/>
              </a:ext>
            </a:extLst>
          </p:cNvPr>
          <p:cNvSpPr txBox="1"/>
          <p:nvPr/>
        </p:nvSpPr>
        <p:spPr>
          <a:xfrm>
            <a:off x="2857862" y="1657238"/>
            <a:ext cx="6460623" cy="18279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10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分以上ご利用は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お断りします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149C63-A7CE-5D70-C08F-3C92B8282361}"/>
              </a:ext>
            </a:extLst>
          </p:cNvPr>
          <p:cNvSpPr txBox="1"/>
          <p:nvPr/>
        </p:nvSpPr>
        <p:spPr>
          <a:xfrm>
            <a:off x="2841868" y="3821388"/>
            <a:ext cx="64880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状況によりお声掛けやドアロックを</a:t>
            </a:r>
          </a:p>
          <a:p>
            <a:pPr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解除する場合がございます</a:t>
            </a:r>
          </a:p>
          <a:p>
            <a:pPr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またトイレ内での喫煙・メイク等も</a:t>
            </a:r>
          </a:p>
          <a:p>
            <a:pPr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  <a:solidFill>
                  <a:sysClr val="windowText" lastClr="000000"/>
                </a:solidFill>
              </a:rPr>
              <a:t>固くお断りします</a:t>
            </a:r>
            <a:endParaRPr lang="en-US" altLang="ja-JP" sz="28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152</Words>
  <Application>Microsoft Office PowerPoint</Application>
  <PresentationFormat>A4 210 x 297 mm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トイレをご利用のお客様へ １０分以上ご利用はお断りしますの貼り紙</dc:title>
  <dc:subject>トイレをご利用のお客様へ １０分以上ご利用はお断りしますの貼り紙</dc:subject>
  <dc:creator>でじけろお</dc:creator>
  <cp:revision>1</cp:revision>
  <dcterms:created xsi:type="dcterms:W3CDTF">2014-12-04T06:28:23Z</dcterms:created>
  <dcterms:modified xsi:type="dcterms:W3CDTF">2025-05-20T17:04:35Z</dcterms:modified>
  <cp:version>1</cp:version>
</cp:coreProperties>
</file>